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6" r:id="rId3"/>
    <p:sldId id="259" r:id="rId4"/>
    <p:sldId id="258" r:id="rId5"/>
    <p:sldId id="261" r:id="rId6"/>
    <p:sldId id="262" r:id="rId7"/>
    <p:sldId id="260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69184-1A67-4A34-B41D-0982614AC5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19B234-E9E3-4DC0-A467-59076F8BB6E2}">
      <dgm:prSet phldrT="[Texto]" custT="1"/>
      <dgm:spPr/>
      <dgm:t>
        <a:bodyPr/>
        <a:lstStyle/>
        <a:p>
          <a:pPr algn="ctr"/>
          <a:r>
            <a:rPr lang="es-ES" sz="1050" dirty="0" smtClean="0"/>
            <a:t>CAUSAS DE LA MALA FORMACION DE LOS PROFESIONALES ACTUALES</a:t>
          </a:r>
          <a:endParaRPr lang="es-ES" sz="1050" dirty="0"/>
        </a:p>
      </dgm:t>
    </dgm:pt>
    <dgm:pt modelId="{27368FDF-D0F8-4C52-84C0-948C21FF82B4}" type="parTrans" cxnId="{DD196FCE-59CC-4F90-B640-B102A70FBA99}">
      <dgm:prSet/>
      <dgm:spPr/>
      <dgm:t>
        <a:bodyPr/>
        <a:lstStyle/>
        <a:p>
          <a:endParaRPr lang="es-ES"/>
        </a:p>
      </dgm:t>
    </dgm:pt>
    <dgm:pt modelId="{5E34DD68-32F7-467E-A0B0-EEF486589E66}" type="sibTrans" cxnId="{DD196FCE-59CC-4F90-B640-B102A70FBA99}">
      <dgm:prSet/>
      <dgm:spPr/>
      <dgm:t>
        <a:bodyPr/>
        <a:lstStyle/>
        <a:p>
          <a:endParaRPr lang="es-ES"/>
        </a:p>
      </dgm:t>
    </dgm:pt>
    <dgm:pt modelId="{4561E9F6-C156-463D-AA78-8E1997213D5D}">
      <dgm:prSet phldrT="[Texto]"/>
      <dgm:spPr/>
      <dgm:t>
        <a:bodyPr/>
        <a:lstStyle/>
        <a:p>
          <a:r>
            <a:rPr lang="es-ES" dirty="0" smtClean="0"/>
            <a:t>NIVEL SOCIOECONOMICO</a:t>
          </a:r>
          <a:endParaRPr lang="es-ES" dirty="0"/>
        </a:p>
      </dgm:t>
    </dgm:pt>
    <dgm:pt modelId="{3D4E6746-CAA5-48AC-BAD1-971CC17367B0}" type="parTrans" cxnId="{853E1566-0FD8-495F-BCF4-737BE29FB797}">
      <dgm:prSet/>
      <dgm:spPr/>
      <dgm:t>
        <a:bodyPr/>
        <a:lstStyle/>
        <a:p>
          <a:endParaRPr lang="es-ES"/>
        </a:p>
      </dgm:t>
    </dgm:pt>
    <dgm:pt modelId="{AC1B2BD4-1324-45AF-BE08-0A93038D36E3}" type="sibTrans" cxnId="{853E1566-0FD8-495F-BCF4-737BE29FB797}">
      <dgm:prSet/>
      <dgm:spPr/>
      <dgm:t>
        <a:bodyPr/>
        <a:lstStyle/>
        <a:p>
          <a:endParaRPr lang="es-ES"/>
        </a:p>
      </dgm:t>
    </dgm:pt>
    <dgm:pt modelId="{B318FDB7-FE8B-4FFF-BB69-8C6C25E5D174}">
      <dgm:prSet phldrT="[Texto]"/>
      <dgm:spPr/>
      <dgm:t>
        <a:bodyPr/>
        <a:lstStyle/>
        <a:p>
          <a:r>
            <a:rPr lang="es-ES" dirty="0" smtClean="0"/>
            <a:t>DESIGUALDAD</a:t>
          </a:r>
          <a:endParaRPr lang="es-ES" dirty="0"/>
        </a:p>
      </dgm:t>
    </dgm:pt>
    <dgm:pt modelId="{2C5F5972-9171-4227-95D9-D1630B80AB09}" type="parTrans" cxnId="{DBDFD66A-23AF-40A4-8A56-6770812EC5FC}">
      <dgm:prSet/>
      <dgm:spPr/>
      <dgm:t>
        <a:bodyPr/>
        <a:lstStyle/>
        <a:p>
          <a:endParaRPr lang="es-ES"/>
        </a:p>
      </dgm:t>
    </dgm:pt>
    <dgm:pt modelId="{D8318A19-A3C3-461A-80B5-375FF598C0F4}" type="sibTrans" cxnId="{DBDFD66A-23AF-40A4-8A56-6770812EC5FC}">
      <dgm:prSet/>
      <dgm:spPr/>
      <dgm:t>
        <a:bodyPr/>
        <a:lstStyle/>
        <a:p>
          <a:endParaRPr lang="es-ES"/>
        </a:p>
      </dgm:t>
    </dgm:pt>
    <dgm:pt modelId="{42527468-5943-447E-8326-D44FD13E8530}">
      <dgm:prSet phldrT="[Texto]"/>
      <dgm:spPr/>
      <dgm:t>
        <a:bodyPr/>
        <a:lstStyle/>
        <a:p>
          <a:r>
            <a:rPr lang="es-ES" dirty="0" smtClean="0"/>
            <a:t>QUINTIL DE INGRESOSO</a:t>
          </a:r>
          <a:endParaRPr lang="es-ES" dirty="0"/>
        </a:p>
      </dgm:t>
    </dgm:pt>
    <dgm:pt modelId="{7A1C9782-5D5A-42B7-8516-791CCD22B9D1}" type="parTrans" cxnId="{3623BC24-6DC7-4892-B647-0966D4E4C7A4}">
      <dgm:prSet/>
      <dgm:spPr/>
      <dgm:t>
        <a:bodyPr/>
        <a:lstStyle/>
        <a:p>
          <a:endParaRPr lang="es-ES"/>
        </a:p>
      </dgm:t>
    </dgm:pt>
    <dgm:pt modelId="{C46169F6-9DF7-4229-82EB-0DFBE80187ED}" type="sibTrans" cxnId="{3623BC24-6DC7-4892-B647-0966D4E4C7A4}">
      <dgm:prSet/>
      <dgm:spPr/>
      <dgm:t>
        <a:bodyPr/>
        <a:lstStyle/>
        <a:p>
          <a:endParaRPr lang="es-ES"/>
        </a:p>
      </dgm:t>
    </dgm:pt>
    <dgm:pt modelId="{553D05F5-4597-4EB3-867D-C8EBB905E140}">
      <dgm:prSet phldrT="[Texto]"/>
      <dgm:spPr/>
      <dgm:t>
        <a:bodyPr/>
        <a:lstStyle/>
        <a:p>
          <a:r>
            <a:rPr lang="es-ES" dirty="0" smtClean="0"/>
            <a:t>BAJO RESNDIMIENTO ACADEMICO</a:t>
          </a:r>
          <a:endParaRPr lang="es-ES" dirty="0"/>
        </a:p>
      </dgm:t>
    </dgm:pt>
    <dgm:pt modelId="{1C9FD7FA-D73A-4495-853B-1266ABA240B3}" type="parTrans" cxnId="{2E94358B-80F2-4099-B00F-A51B9E304925}">
      <dgm:prSet/>
      <dgm:spPr/>
      <dgm:t>
        <a:bodyPr/>
        <a:lstStyle/>
        <a:p>
          <a:endParaRPr lang="es-ES"/>
        </a:p>
      </dgm:t>
    </dgm:pt>
    <dgm:pt modelId="{4CA70399-9D2A-4E62-BC02-9DCBBCE6F9C7}" type="sibTrans" cxnId="{2E94358B-80F2-4099-B00F-A51B9E304925}">
      <dgm:prSet/>
      <dgm:spPr/>
      <dgm:t>
        <a:bodyPr/>
        <a:lstStyle/>
        <a:p>
          <a:endParaRPr lang="es-ES"/>
        </a:p>
      </dgm:t>
    </dgm:pt>
    <dgm:pt modelId="{05609076-DB77-460F-B30A-0295810E391B}">
      <dgm:prSet phldrT="[Texto]"/>
      <dgm:spPr/>
      <dgm:t>
        <a:bodyPr/>
        <a:lstStyle/>
        <a:p>
          <a:r>
            <a:rPr lang="es-ES" dirty="0" smtClean="0"/>
            <a:t>CALIDAD</a:t>
          </a:r>
          <a:endParaRPr lang="es-ES" dirty="0"/>
        </a:p>
      </dgm:t>
    </dgm:pt>
    <dgm:pt modelId="{AB9A52D2-CB92-405D-907D-F77E8DBFA205}" type="parTrans" cxnId="{85A99521-ED79-46B0-9423-B499EAE433AA}">
      <dgm:prSet/>
      <dgm:spPr/>
      <dgm:t>
        <a:bodyPr/>
        <a:lstStyle/>
        <a:p>
          <a:endParaRPr lang="es-ES"/>
        </a:p>
      </dgm:t>
    </dgm:pt>
    <dgm:pt modelId="{8F351426-9B5A-40BF-A82F-3E89C9DE7E4D}" type="sibTrans" cxnId="{85A99521-ED79-46B0-9423-B499EAE433AA}">
      <dgm:prSet/>
      <dgm:spPr/>
      <dgm:t>
        <a:bodyPr/>
        <a:lstStyle/>
        <a:p>
          <a:endParaRPr lang="es-ES"/>
        </a:p>
      </dgm:t>
    </dgm:pt>
    <dgm:pt modelId="{AF443420-1C63-46D7-A8F6-94DB784A7FCA}">
      <dgm:prSet/>
      <dgm:spPr/>
      <dgm:t>
        <a:bodyPr/>
        <a:lstStyle/>
        <a:p>
          <a:r>
            <a:rPr lang="es-ES" dirty="0" smtClean="0"/>
            <a:t>DEFICIENCIA EN LA DOCENCIA Y PROGRAMAS UNIVERSITARIOS </a:t>
          </a:r>
          <a:endParaRPr lang="es-ES" dirty="0"/>
        </a:p>
      </dgm:t>
    </dgm:pt>
    <dgm:pt modelId="{A6282956-126F-4B1C-B7E3-DAFA6CDBFFCD}" type="parTrans" cxnId="{3ED0EA19-AF9B-44B0-82F6-4A862008D3D5}">
      <dgm:prSet/>
      <dgm:spPr/>
      <dgm:t>
        <a:bodyPr/>
        <a:lstStyle/>
        <a:p>
          <a:endParaRPr lang="es-ES"/>
        </a:p>
      </dgm:t>
    </dgm:pt>
    <dgm:pt modelId="{5A5F53DA-9D58-4A5F-BE68-2E44CAA885BA}" type="sibTrans" cxnId="{3ED0EA19-AF9B-44B0-82F6-4A862008D3D5}">
      <dgm:prSet/>
      <dgm:spPr/>
      <dgm:t>
        <a:bodyPr/>
        <a:lstStyle/>
        <a:p>
          <a:endParaRPr lang="es-ES"/>
        </a:p>
      </dgm:t>
    </dgm:pt>
    <dgm:pt modelId="{7DF7E8C2-812D-4198-9ACA-11AF524478ED}">
      <dgm:prSet/>
      <dgm:spPr/>
      <dgm:t>
        <a:bodyPr/>
        <a:lstStyle/>
        <a:p>
          <a:r>
            <a:rPr lang="es-ES" dirty="0" smtClean="0"/>
            <a:t>HABITOS DE ESTUDIO</a:t>
          </a:r>
          <a:endParaRPr lang="es-ES" dirty="0"/>
        </a:p>
      </dgm:t>
    </dgm:pt>
    <dgm:pt modelId="{E87651F6-22E2-43BD-9CDC-D5ABB67F00F9}" type="parTrans" cxnId="{C2756D04-8E78-49D2-9DFD-68098804996D}">
      <dgm:prSet/>
      <dgm:spPr/>
      <dgm:t>
        <a:bodyPr/>
        <a:lstStyle/>
        <a:p>
          <a:endParaRPr lang="es-ES"/>
        </a:p>
      </dgm:t>
    </dgm:pt>
    <dgm:pt modelId="{E2223EA4-CC69-463D-87DC-134EF568F416}" type="sibTrans" cxnId="{C2756D04-8E78-49D2-9DFD-68098804996D}">
      <dgm:prSet/>
      <dgm:spPr/>
      <dgm:t>
        <a:bodyPr/>
        <a:lstStyle/>
        <a:p>
          <a:endParaRPr lang="es-ES"/>
        </a:p>
      </dgm:t>
    </dgm:pt>
    <dgm:pt modelId="{3DED2B81-3A88-4C44-8F99-31DC439AA1C9}">
      <dgm:prSet/>
      <dgm:spPr/>
      <dgm:t>
        <a:bodyPr/>
        <a:lstStyle/>
        <a:p>
          <a:r>
            <a:rPr lang="es-ES" dirty="0" smtClean="0"/>
            <a:t>DEFICIENCIA EN EDUCACION MEDIA</a:t>
          </a:r>
          <a:endParaRPr lang="es-ES" dirty="0"/>
        </a:p>
      </dgm:t>
    </dgm:pt>
    <dgm:pt modelId="{462E8835-C8D3-4C5A-9206-559BFE7843A1}" type="parTrans" cxnId="{F2D99735-97C1-4FE7-832A-D35184537C94}">
      <dgm:prSet/>
      <dgm:spPr/>
      <dgm:t>
        <a:bodyPr/>
        <a:lstStyle/>
        <a:p>
          <a:endParaRPr lang="es-ES"/>
        </a:p>
      </dgm:t>
    </dgm:pt>
    <dgm:pt modelId="{F1D78FC9-D7AF-4945-9774-0488F426730E}" type="sibTrans" cxnId="{F2D99735-97C1-4FE7-832A-D35184537C94}">
      <dgm:prSet/>
      <dgm:spPr/>
      <dgm:t>
        <a:bodyPr/>
        <a:lstStyle/>
        <a:p>
          <a:endParaRPr lang="es-ES"/>
        </a:p>
      </dgm:t>
    </dgm:pt>
    <dgm:pt modelId="{BC8FE4A7-0838-4872-9E23-C28CA8852334}">
      <dgm:prSet/>
      <dgm:spPr/>
      <dgm:t>
        <a:bodyPr/>
        <a:lstStyle/>
        <a:p>
          <a:pPr algn="r"/>
          <a:r>
            <a:rPr lang="es-ES" dirty="0" smtClean="0"/>
            <a:t>FOTALEZAS Y DEBILIDADES DE LAS UNIVERSIDADES</a:t>
          </a:r>
          <a:endParaRPr lang="es-ES" dirty="0"/>
        </a:p>
      </dgm:t>
    </dgm:pt>
    <dgm:pt modelId="{16E52E6B-31EE-4D86-98C1-4BA7ADE4F703}" type="parTrans" cxnId="{83343DA4-5FF2-48AF-B0DB-68CDF7401576}">
      <dgm:prSet/>
      <dgm:spPr/>
      <dgm:t>
        <a:bodyPr/>
        <a:lstStyle/>
        <a:p>
          <a:endParaRPr lang="es-ES"/>
        </a:p>
      </dgm:t>
    </dgm:pt>
    <dgm:pt modelId="{0AEF5300-8359-4DB3-9E62-98D8C261C4E5}" type="sibTrans" cxnId="{83343DA4-5FF2-48AF-B0DB-68CDF7401576}">
      <dgm:prSet/>
      <dgm:spPr/>
      <dgm:t>
        <a:bodyPr/>
        <a:lstStyle/>
        <a:p>
          <a:endParaRPr lang="es-ES"/>
        </a:p>
      </dgm:t>
    </dgm:pt>
    <dgm:pt modelId="{A3155A3E-71D3-4D5D-88F8-0C3A161115C0}" type="pres">
      <dgm:prSet presAssocID="{DCA69184-1A67-4A34-B41D-0982614AC5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E9A924-9D9C-47C7-AE77-B793FD8072D7}" type="pres">
      <dgm:prSet presAssocID="{1619B234-E9E3-4DC0-A467-59076F8BB6E2}" presName="hierRoot1" presStyleCnt="0"/>
      <dgm:spPr/>
    </dgm:pt>
    <dgm:pt modelId="{AC3B2520-0AEF-4031-B011-01C70FC17357}" type="pres">
      <dgm:prSet presAssocID="{1619B234-E9E3-4DC0-A467-59076F8BB6E2}" presName="composite" presStyleCnt="0"/>
      <dgm:spPr/>
    </dgm:pt>
    <dgm:pt modelId="{4B656D52-8DB2-45DC-BA84-D7B875A953EE}" type="pres">
      <dgm:prSet presAssocID="{1619B234-E9E3-4DC0-A467-59076F8BB6E2}" presName="background" presStyleLbl="node0" presStyleIdx="0" presStyleCnt="1"/>
      <dgm:spPr/>
    </dgm:pt>
    <dgm:pt modelId="{E4498CB0-5773-4B9C-924D-C1155E470725}" type="pres">
      <dgm:prSet presAssocID="{1619B234-E9E3-4DC0-A467-59076F8BB6E2}" presName="text" presStyleLbl="fgAcc0" presStyleIdx="0" presStyleCnt="1" custScaleX="228297" custScaleY="183258" custLinFactNeighborX="-32175" custLinFactNeighborY="-2149">
        <dgm:presLayoutVars>
          <dgm:chPref val="3"/>
        </dgm:presLayoutVars>
      </dgm:prSet>
      <dgm:spPr/>
    </dgm:pt>
    <dgm:pt modelId="{3C1ED6AE-9E98-486A-80AA-B9DB472D1AB4}" type="pres">
      <dgm:prSet presAssocID="{1619B234-E9E3-4DC0-A467-59076F8BB6E2}" presName="hierChild2" presStyleCnt="0"/>
      <dgm:spPr/>
    </dgm:pt>
    <dgm:pt modelId="{71725E47-18CF-4A8A-822B-A50354CDA040}" type="pres">
      <dgm:prSet presAssocID="{3D4E6746-CAA5-48AC-BAD1-971CC17367B0}" presName="Name10" presStyleLbl="parChTrans1D2" presStyleIdx="0" presStyleCnt="3"/>
      <dgm:spPr/>
    </dgm:pt>
    <dgm:pt modelId="{A81E8002-2DA4-4256-91C6-D978EA4E2725}" type="pres">
      <dgm:prSet presAssocID="{4561E9F6-C156-463D-AA78-8E1997213D5D}" presName="hierRoot2" presStyleCnt="0"/>
      <dgm:spPr/>
    </dgm:pt>
    <dgm:pt modelId="{499E3FF3-4045-4144-83F8-2681B69CC7B9}" type="pres">
      <dgm:prSet presAssocID="{4561E9F6-C156-463D-AA78-8E1997213D5D}" presName="composite2" presStyleCnt="0"/>
      <dgm:spPr/>
    </dgm:pt>
    <dgm:pt modelId="{DB98B178-9EC4-4D2B-881D-EF2CE3FCBC18}" type="pres">
      <dgm:prSet presAssocID="{4561E9F6-C156-463D-AA78-8E1997213D5D}" presName="background2" presStyleLbl="node2" presStyleIdx="0" presStyleCnt="3"/>
      <dgm:spPr/>
    </dgm:pt>
    <dgm:pt modelId="{A3071D2C-79EC-43B0-AF23-9893A20A7449}" type="pres">
      <dgm:prSet presAssocID="{4561E9F6-C156-463D-AA78-8E1997213D5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FB498E6-45D6-433C-9EAE-2DDA04A07DD6}" type="pres">
      <dgm:prSet presAssocID="{4561E9F6-C156-463D-AA78-8E1997213D5D}" presName="hierChild3" presStyleCnt="0"/>
      <dgm:spPr/>
    </dgm:pt>
    <dgm:pt modelId="{66A93E3C-1E38-4875-8AAA-AE50B6FF9E9D}" type="pres">
      <dgm:prSet presAssocID="{2C5F5972-9171-4227-95D9-D1630B80AB09}" presName="Name17" presStyleLbl="parChTrans1D3" presStyleIdx="0" presStyleCnt="6"/>
      <dgm:spPr/>
    </dgm:pt>
    <dgm:pt modelId="{744154BD-BA8C-4752-B76B-2E576113C7C5}" type="pres">
      <dgm:prSet presAssocID="{B318FDB7-FE8B-4FFF-BB69-8C6C25E5D174}" presName="hierRoot3" presStyleCnt="0"/>
      <dgm:spPr/>
    </dgm:pt>
    <dgm:pt modelId="{E3E2402A-AE27-4BEF-B7C3-F1A90B82A63D}" type="pres">
      <dgm:prSet presAssocID="{B318FDB7-FE8B-4FFF-BB69-8C6C25E5D174}" presName="composite3" presStyleCnt="0"/>
      <dgm:spPr/>
    </dgm:pt>
    <dgm:pt modelId="{5AE59F7A-CEA1-475D-8A4B-23DEEE668B7C}" type="pres">
      <dgm:prSet presAssocID="{B318FDB7-FE8B-4FFF-BB69-8C6C25E5D174}" presName="background3" presStyleLbl="node3" presStyleIdx="0" presStyleCnt="6"/>
      <dgm:spPr/>
    </dgm:pt>
    <dgm:pt modelId="{157D0CA6-2A44-4538-8EE0-5A3E8229D19A}" type="pres">
      <dgm:prSet presAssocID="{B318FDB7-FE8B-4FFF-BB69-8C6C25E5D174}" presName="text3" presStyleLbl="fgAcc3" presStyleIdx="0" presStyleCnt="6">
        <dgm:presLayoutVars>
          <dgm:chPref val="3"/>
        </dgm:presLayoutVars>
      </dgm:prSet>
      <dgm:spPr/>
    </dgm:pt>
    <dgm:pt modelId="{6D09E5EC-65C0-40E1-B394-284C20DB3872}" type="pres">
      <dgm:prSet presAssocID="{B318FDB7-FE8B-4FFF-BB69-8C6C25E5D174}" presName="hierChild4" presStyleCnt="0"/>
      <dgm:spPr/>
    </dgm:pt>
    <dgm:pt modelId="{DE39E03C-997C-46F6-8DF2-19910F590540}" type="pres">
      <dgm:prSet presAssocID="{7A1C9782-5D5A-42B7-8516-791CCD22B9D1}" presName="Name17" presStyleLbl="parChTrans1D3" presStyleIdx="1" presStyleCnt="6"/>
      <dgm:spPr/>
    </dgm:pt>
    <dgm:pt modelId="{5D98BCB1-B69F-435A-9C67-A9E15A2AFE62}" type="pres">
      <dgm:prSet presAssocID="{42527468-5943-447E-8326-D44FD13E8530}" presName="hierRoot3" presStyleCnt="0"/>
      <dgm:spPr/>
    </dgm:pt>
    <dgm:pt modelId="{487EDBE2-DB3F-40C2-B457-01F9668620BB}" type="pres">
      <dgm:prSet presAssocID="{42527468-5943-447E-8326-D44FD13E8530}" presName="composite3" presStyleCnt="0"/>
      <dgm:spPr/>
    </dgm:pt>
    <dgm:pt modelId="{EF970FE7-0F95-4D74-9EDF-1FBF285A37F7}" type="pres">
      <dgm:prSet presAssocID="{42527468-5943-447E-8326-D44FD13E8530}" presName="background3" presStyleLbl="node3" presStyleIdx="1" presStyleCnt="6"/>
      <dgm:spPr/>
    </dgm:pt>
    <dgm:pt modelId="{0B57BEB1-F5E6-4BBE-8B89-B799DC103897}" type="pres">
      <dgm:prSet presAssocID="{42527468-5943-447E-8326-D44FD13E853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62D662-6470-42B7-99A6-4ABC26136F0E}" type="pres">
      <dgm:prSet presAssocID="{42527468-5943-447E-8326-D44FD13E8530}" presName="hierChild4" presStyleCnt="0"/>
      <dgm:spPr/>
    </dgm:pt>
    <dgm:pt modelId="{0BB9C67D-3B5D-4932-97BE-9F9FADDDD273}" type="pres">
      <dgm:prSet presAssocID="{1C9FD7FA-D73A-4495-853B-1266ABA240B3}" presName="Name10" presStyleLbl="parChTrans1D2" presStyleIdx="1" presStyleCnt="3"/>
      <dgm:spPr/>
    </dgm:pt>
    <dgm:pt modelId="{E5D176DF-7865-48C2-B41C-A43D5A067F9B}" type="pres">
      <dgm:prSet presAssocID="{553D05F5-4597-4EB3-867D-C8EBB905E140}" presName="hierRoot2" presStyleCnt="0"/>
      <dgm:spPr/>
    </dgm:pt>
    <dgm:pt modelId="{22222EDD-1A8D-4B19-A583-CA6EF60A3F50}" type="pres">
      <dgm:prSet presAssocID="{553D05F5-4597-4EB3-867D-C8EBB905E140}" presName="composite2" presStyleCnt="0"/>
      <dgm:spPr/>
    </dgm:pt>
    <dgm:pt modelId="{AE90BB7C-AA42-45C6-B9B1-D21A989098DE}" type="pres">
      <dgm:prSet presAssocID="{553D05F5-4597-4EB3-867D-C8EBB905E140}" presName="background2" presStyleLbl="node2" presStyleIdx="1" presStyleCnt="3"/>
      <dgm:spPr/>
    </dgm:pt>
    <dgm:pt modelId="{1C757F19-3370-4893-8E6E-73A99824FA46}" type="pres">
      <dgm:prSet presAssocID="{553D05F5-4597-4EB3-867D-C8EBB905E140}" presName="text2" presStyleLbl="fgAcc2" presStyleIdx="1" presStyleCnt="3" custLinFactNeighborX="-24882" custLinFactNeighborY="15620">
        <dgm:presLayoutVars>
          <dgm:chPref val="3"/>
        </dgm:presLayoutVars>
      </dgm:prSet>
      <dgm:spPr/>
    </dgm:pt>
    <dgm:pt modelId="{F75DC56A-C851-4A5B-B449-FBC936672A15}" type="pres">
      <dgm:prSet presAssocID="{553D05F5-4597-4EB3-867D-C8EBB905E140}" presName="hierChild3" presStyleCnt="0"/>
      <dgm:spPr/>
    </dgm:pt>
    <dgm:pt modelId="{40F3D7C4-025A-40FA-92CE-E265C6B59591}" type="pres">
      <dgm:prSet presAssocID="{AB9A52D2-CB92-405D-907D-F77E8DBFA205}" presName="Name17" presStyleLbl="parChTrans1D3" presStyleIdx="2" presStyleCnt="6"/>
      <dgm:spPr/>
    </dgm:pt>
    <dgm:pt modelId="{E0AE2151-E393-4A4A-ADB2-BE2C2341D099}" type="pres">
      <dgm:prSet presAssocID="{05609076-DB77-460F-B30A-0295810E391B}" presName="hierRoot3" presStyleCnt="0"/>
      <dgm:spPr/>
    </dgm:pt>
    <dgm:pt modelId="{3C5363EE-3749-47F1-9DB7-84B8C4BE3BE0}" type="pres">
      <dgm:prSet presAssocID="{05609076-DB77-460F-B30A-0295810E391B}" presName="composite3" presStyleCnt="0"/>
      <dgm:spPr/>
    </dgm:pt>
    <dgm:pt modelId="{A1B00ECA-3C99-4AEC-B235-68C68D389BCB}" type="pres">
      <dgm:prSet presAssocID="{05609076-DB77-460F-B30A-0295810E391B}" presName="background3" presStyleLbl="node3" presStyleIdx="2" presStyleCnt="6"/>
      <dgm:spPr/>
    </dgm:pt>
    <dgm:pt modelId="{DB941286-164F-44A5-8C88-CD08F1F3124E}" type="pres">
      <dgm:prSet presAssocID="{05609076-DB77-460F-B30A-0295810E391B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61BEF1E-5E55-4852-91F5-7DB0EF991C2E}" type="pres">
      <dgm:prSet presAssocID="{05609076-DB77-460F-B30A-0295810E391B}" presName="hierChild4" presStyleCnt="0"/>
      <dgm:spPr/>
    </dgm:pt>
    <dgm:pt modelId="{7CDBA233-09C5-4027-946E-8F0DB9DC0F97}" type="pres">
      <dgm:prSet presAssocID="{E87651F6-22E2-43BD-9CDC-D5ABB67F00F9}" presName="Name17" presStyleLbl="parChTrans1D3" presStyleIdx="3" presStyleCnt="6"/>
      <dgm:spPr/>
    </dgm:pt>
    <dgm:pt modelId="{730C54A8-C2A1-4E49-80E0-6B4D61C00E31}" type="pres">
      <dgm:prSet presAssocID="{7DF7E8C2-812D-4198-9ACA-11AF524478ED}" presName="hierRoot3" presStyleCnt="0"/>
      <dgm:spPr/>
    </dgm:pt>
    <dgm:pt modelId="{60D512F4-7EC5-4C29-BF95-26D3A61337CB}" type="pres">
      <dgm:prSet presAssocID="{7DF7E8C2-812D-4198-9ACA-11AF524478ED}" presName="composite3" presStyleCnt="0"/>
      <dgm:spPr/>
    </dgm:pt>
    <dgm:pt modelId="{055C32D2-F5E2-43A6-96F5-E25C1929FA71}" type="pres">
      <dgm:prSet presAssocID="{7DF7E8C2-812D-4198-9ACA-11AF524478ED}" presName="background3" presStyleLbl="node3" presStyleIdx="3" presStyleCnt="6"/>
      <dgm:spPr/>
    </dgm:pt>
    <dgm:pt modelId="{6AD7A7D1-FDD7-4A49-B62F-909CCC468F9E}" type="pres">
      <dgm:prSet presAssocID="{7DF7E8C2-812D-4198-9ACA-11AF524478ED}" presName="text3" presStyleLbl="fgAcc3" presStyleIdx="3" presStyleCnt="6">
        <dgm:presLayoutVars>
          <dgm:chPref val="3"/>
        </dgm:presLayoutVars>
      </dgm:prSet>
      <dgm:spPr/>
    </dgm:pt>
    <dgm:pt modelId="{3F3EE35E-E73C-440D-921A-ED901E2CA014}" type="pres">
      <dgm:prSet presAssocID="{7DF7E8C2-812D-4198-9ACA-11AF524478ED}" presName="hierChild4" presStyleCnt="0"/>
      <dgm:spPr/>
    </dgm:pt>
    <dgm:pt modelId="{888062A7-5CB4-4DDA-9985-2339B5770FF4}" type="pres">
      <dgm:prSet presAssocID="{462E8835-C8D3-4C5A-9206-559BFE7843A1}" presName="Name17" presStyleLbl="parChTrans1D3" presStyleIdx="4" presStyleCnt="6"/>
      <dgm:spPr/>
    </dgm:pt>
    <dgm:pt modelId="{2E8C161A-6AD7-4858-BFCD-F37FDD09B1E6}" type="pres">
      <dgm:prSet presAssocID="{3DED2B81-3A88-4C44-8F99-31DC439AA1C9}" presName="hierRoot3" presStyleCnt="0"/>
      <dgm:spPr/>
    </dgm:pt>
    <dgm:pt modelId="{6EC58930-906E-49CA-B9B4-53A2EEFBE2AD}" type="pres">
      <dgm:prSet presAssocID="{3DED2B81-3A88-4C44-8F99-31DC439AA1C9}" presName="composite3" presStyleCnt="0"/>
      <dgm:spPr/>
    </dgm:pt>
    <dgm:pt modelId="{98D6BDE6-03F8-4339-821E-E653BFAB0E57}" type="pres">
      <dgm:prSet presAssocID="{3DED2B81-3A88-4C44-8F99-31DC439AA1C9}" presName="background3" presStyleLbl="node3" presStyleIdx="4" presStyleCnt="6"/>
      <dgm:spPr/>
    </dgm:pt>
    <dgm:pt modelId="{D63A7CA1-8522-4F38-9099-C4CBF6B5EFDF}" type="pres">
      <dgm:prSet presAssocID="{3DED2B81-3A88-4C44-8F99-31DC439AA1C9}" presName="text3" presStyleLbl="fgAcc3" presStyleIdx="4" presStyleCnt="6">
        <dgm:presLayoutVars>
          <dgm:chPref val="3"/>
        </dgm:presLayoutVars>
      </dgm:prSet>
      <dgm:spPr/>
    </dgm:pt>
    <dgm:pt modelId="{23E1EF5A-BA2C-491C-95EB-0CE78D4A0257}" type="pres">
      <dgm:prSet presAssocID="{3DED2B81-3A88-4C44-8F99-31DC439AA1C9}" presName="hierChild4" presStyleCnt="0"/>
      <dgm:spPr/>
    </dgm:pt>
    <dgm:pt modelId="{CAB96EB4-E8BE-469B-B8C9-401780EA60A1}" type="pres">
      <dgm:prSet presAssocID="{A6282956-126F-4B1C-B7E3-DAFA6CDBFFCD}" presName="Name10" presStyleLbl="parChTrans1D2" presStyleIdx="2" presStyleCnt="3"/>
      <dgm:spPr/>
    </dgm:pt>
    <dgm:pt modelId="{AF1844A2-E047-44C8-A25D-6D250A51AD63}" type="pres">
      <dgm:prSet presAssocID="{AF443420-1C63-46D7-A8F6-94DB784A7FCA}" presName="hierRoot2" presStyleCnt="0"/>
      <dgm:spPr/>
    </dgm:pt>
    <dgm:pt modelId="{E69C70E2-1F45-472F-928D-DE2455714A9F}" type="pres">
      <dgm:prSet presAssocID="{AF443420-1C63-46D7-A8F6-94DB784A7FCA}" presName="composite2" presStyleCnt="0"/>
      <dgm:spPr/>
    </dgm:pt>
    <dgm:pt modelId="{60198DBE-47E8-41DC-AFDE-2491BEFA940C}" type="pres">
      <dgm:prSet presAssocID="{AF443420-1C63-46D7-A8F6-94DB784A7FCA}" presName="background2" presStyleLbl="node2" presStyleIdx="2" presStyleCnt="3"/>
      <dgm:spPr/>
    </dgm:pt>
    <dgm:pt modelId="{D1C06B0D-D76F-4374-9A43-C29D3BB101D5}" type="pres">
      <dgm:prSet presAssocID="{AF443420-1C63-46D7-A8F6-94DB784A7FCA}" presName="text2" presStyleLbl="fgAcc2" presStyleIdx="2" presStyleCnt="3" custLinFactNeighborX="35050" custLinFactNeighborY="-10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F491AD2-6E4F-4196-A15A-4B5D83F350D9}" type="pres">
      <dgm:prSet presAssocID="{AF443420-1C63-46D7-A8F6-94DB784A7FCA}" presName="hierChild3" presStyleCnt="0"/>
      <dgm:spPr/>
    </dgm:pt>
    <dgm:pt modelId="{9B577222-ED2D-444B-B473-CA450B64A248}" type="pres">
      <dgm:prSet presAssocID="{16E52E6B-31EE-4D86-98C1-4BA7ADE4F703}" presName="Name17" presStyleLbl="parChTrans1D3" presStyleIdx="5" presStyleCnt="6"/>
      <dgm:spPr/>
    </dgm:pt>
    <dgm:pt modelId="{BB258CE4-CD1F-42D9-8103-BC41A9C5B5BF}" type="pres">
      <dgm:prSet presAssocID="{BC8FE4A7-0838-4872-9E23-C28CA8852334}" presName="hierRoot3" presStyleCnt="0"/>
      <dgm:spPr/>
    </dgm:pt>
    <dgm:pt modelId="{70CB44FB-E6A9-4954-ADC8-56EA08BACA73}" type="pres">
      <dgm:prSet presAssocID="{BC8FE4A7-0838-4872-9E23-C28CA8852334}" presName="composite3" presStyleCnt="0"/>
      <dgm:spPr/>
    </dgm:pt>
    <dgm:pt modelId="{BBEE31B4-C084-4ED9-9767-11780BC827AA}" type="pres">
      <dgm:prSet presAssocID="{BC8FE4A7-0838-4872-9E23-C28CA8852334}" presName="background3" presStyleLbl="node3" presStyleIdx="5" presStyleCnt="6"/>
      <dgm:spPr/>
    </dgm:pt>
    <dgm:pt modelId="{7491122E-5BD3-45B9-B159-3431D38F2F11}" type="pres">
      <dgm:prSet presAssocID="{BC8FE4A7-0838-4872-9E23-C28CA885233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8846B48-22E5-4A6C-B75D-C43462C43541}" type="pres">
      <dgm:prSet presAssocID="{BC8FE4A7-0838-4872-9E23-C28CA8852334}" presName="hierChild4" presStyleCnt="0"/>
      <dgm:spPr/>
    </dgm:pt>
  </dgm:ptLst>
  <dgm:cxnLst>
    <dgm:cxn modelId="{853E1566-0FD8-495F-BCF4-737BE29FB797}" srcId="{1619B234-E9E3-4DC0-A467-59076F8BB6E2}" destId="{4561E9F6-C156-463D-AA78-8E1997213D5D}" srcOrd="0" destOrd="0" parTransId="{3D4E6746-CAA5-48AC-BAD1-971CC17367B0}" sibTransId="{AC1B2BD4-1324-45AF-BE08-0A93038D36E3}"/>
    <dgm:cxn modelId="{74E7191C-3C4D-4EAB-9943-6F43627D5D1D}" type="presOf" srcId="{A6282956-126F-4B1C-B7E3-DAFA6CDBFFCD}" destId="{CAB96EB4-E8BE-469B-B8C9-401780EA60A1}" srcOrd="0" destOrd="0" presId="urn:microsoft.com/office/officeart/2005/8/layout/hierarchy1"/>
    <dgm:cxn modelId="{B3C2A025-B8A6-4165-AD1A-CA530470D943}" type="presOf" srcId="{7A1C9782-5D5A-42B7-8516-791CCD22B9D1}" destId="{DE39E03C-997C-46F6-8DF2-19910F590540}" srcOrd="0" destOrd="0" presId="urn:microsoft.com/office/officeart/2005/8/layout/hierarchy1"/>
    <dgm:cxn modelId="{1BB81C3B-694C-4AFB-BCAF-994D1A299F9A}" type="presOf" srcId="{3DED2B81-3A88-4C44-8F99-31DC439AA1C9}" destId="{D63A7CA1-8522-4F38-9099-C4CBF6B5EFDF}" srcOrd="0" destOrd="0" presId="urn:microsoft.com/office/officeart/2005/8/layout/hierarchy1"/>
    <dgm:cxn modelId="{7F5664C1-0F6C-4D5D-AFC3-0C47E4BABA6E}" type="presOf" srcId="{2C5F5972-9171-4227-95D9-D1630B80AB09}" destId="{66A93E3C-1E38-4875-8AAA-AE50B6FF9E9D}" srcOrd="0" destOrd="0" presId="urn:microsoft.com/office/officeart/2005/8/layout/hierarchy1"/>
    <dgm:cxn modelId="{3623BC24-6DC7-4892-B647-0966D4E4C7A4}" srcId="{4561E9F6-C156-463D-AA78-8E1997213D5D}" destId="{42527468-5943-447E-8326-D44FD13E8530}" srcOrd="1" destOrd="0" parTransId="{7A1C9782-5D5A-42B7-8516-791CCD22B9D1}" sibTransId="{C46169F6-9DF7-4229-82EB-0DFBE80187ED}"/>
    <dgm:cxn modelId="{D5F7B39F-08FD-43F8-8082-E39A0F9BC152}" type="presOf" srcId="{42527468-5943-447E-8326-D44FD13E8530}" destId="{0B57BEB1-F5E6-4BBE-8B89-B799DC103897}" srcOrd="0" destOrd="0" presId="urn:microsoft.com/office/officeart/2005/8/layout/hierarchy1"/>
    <dgm:cxn modelId="{5D08947C-819C-4139-86F5-96A3857494AA}" type="presOf" srcId="{16E52E6B-31EE-4D86-98C1-4BA7ADE4F703}" destId="{9B577222-ED2D-444B-B473-CA450B64A248}" srcOrd="0" destOrd="0" presId="urn:microsoft.com/office/officeart/2005/8/layout/hierarchy1"/>
    <dgm:cxn modelId="{DBDFD66A-23AF-40A4-8A56-6770812EC5FC}" srcId="{4561E9F6-C156-463D-AA78-8E1997213D5D}" destId="{B318FDB7-FE8B-4FFF-BB69-8C6C25E5D174}" srcOrd="0" destOrd="0" parTransId="{2C5F5972-9171-4227-95D9-D1630B80AB09}" sibTransId="{D8318A19-A3C3-461A-80B5-375FF598C0F4}"/>
    <dgm:cxn modelId="{621F2D97-AFD0-4FE2-AFDC-34E48390BBA1}" type="presOf" srcId="{1619B234-E9E3-4DC0-A467-59076F8BB6E2}" destId="{E4498CB0-5773-4B9C-924D-C1155E470725}" srcOrd="0" destOrd="0" presId="urn:microsoft.com/office/officeart/2005/8/layout/hierarchy1"/>
    <dgm:cxn modelId="{C2756D04-8E78-49D2-9DFD-68098804996D}" srcId="{553D05F5-4597-4EB3-867D-C8EBB905E140}" destId="{7DF7E8C2-812D-4198-9ACA-11AF524478ED}" srcOrd="1" destOrd="0" parTransId="{E87651F6-22E2-43BD-9CDC-D5ABB67F00F9}" sibTransId="{E2223EA4-CC69-463D-87DC-134EF568F416}"/>
    <dgm:cxn modelId="{8EB5C701-CE32-4796-898B-69C088822F77}" type="presOf" srcId="{B318FDB7-FE8B-4FFF-BB69-8C6C25E5D174}" destId="{157D0CA6-2A44-4538-8EE0-5A3E8229D19A}" srcOrd="0" destOrd="0" presId="urn:microsoft.com/office/officeart/2005/8/layout/hierarchy1"/>
    <dgm:cxn modelId="{18386C00-78BE-4064-B87F-E96996362640}" type="presOf" srcId="{7DF7E8C2-812D-4198-9ACA-11AF524478ED}" destId="{6AD7A7D1-FDD7-4A49-B62F-909CCC468F9E}" srcOrd="0" destOrd="0" presId="urn:microsoft.com/office/officeart/2005/8/layout/hierarchy1"/>
    <dgm:cxn modelId="{DD196FCE-59CC-4F90-B640-B102A70FBA99}" srcId="{DCA69184-1A67-4A34-B41D-0982614AC5C9}" destId="{1619B234-E9E3-4DC0-A467-59076F8BB6E2}" srcOrd="0" destOrd="0" parTransId="{27368FDF-D0F8-4C52-84C0-948C21FF82B4}" sibTransId="{5E34DD68-32F7-467E-A0B0-EEF486589E66}"/>
    <dgm:cxn modelId="{D965C3B8-4DC0-4E17-A7CD-6A6C1661503B}" type="presOf" srcId="{AF443420-1C63-46D7-A8F6-94DB784A7FCA}" destId="{D1C06B0D-D76F-4374-9A43-C29D3BB101D5}" srcOrd="0" destOrd="0" presId="urn:microsoft.com/office/officeart/2005/8/layout/hierarchy1"/>
    <dgm:cxn modelId="{85A99521-ED79-46B0-9423-B499EAE433AA}" srcId="{553D05F5-4597-4EB3-867D-C8EBB905E140}" destId="{05609076-DB77-460F-B30A-0295810E391B}" srcOrd="0" destOrd="0" parTransId="{AB9A52D2-CB92-405D-907D-F77E8DBFA205}" sibTransId="{8F351426-9B5A-40BF-A82F-3E89C9DE7E4D}"/>
    <dgm:cxn modelId="{83343DA4-5FF2-48AF-B0DB-68CDF7401576}" srcId="{AF443420-1C63-46D7-A8F6-94DB784A7FCA}" destId="{BC8FE4A7-0838-4872-9E23-C28CA8852334}" srcOrd="0" destOrd="0" parTransId="{16E52E6B-31EE-4D86-98C1-4BA7ADE4F703}" sibTransId="{0AEF5300-8359-4DB3-9E62-98D8C261C4E5}"/>
    <dgm:cxn modelId="{EDA5F62E-B62D-4AFF-BE1C-873122C42BA1}" type="presOf" srcId="{DCA69184-1A67-4A34-B41D-0982614AC5C9}" destId="{A3155A3E-71D3-4D5D-88F8-0C3A161115C0}" srcOrd="0" destOrd="0" presId="urn:microsoft.com/office/officeart/2005/8/layout/hierarchy1"/>
    <dgm:cxn modelId="{3ED0EA19-AF9B-44B0-82F6-4A862008D3D5}" srcId="{1619B234-E9E3-4DC0-A467-59076F8BB6E2}" destId="{AF443420-1C63-46D7-A8F6-94DB784A7FCA}" srcOrd="2" destOrd="0" parTransId="{A6282956-126F-4B1C-B7E3-DAFA6CDBFFCD}" sibTransId="{5A5F53DA-9D58-4A5F-BE68-2E44CAA885BA}"/>
    <dgm:cxn modelId="{E36C4EEF-78B6-4F49-A848-1782A2E14A9B}" type="presOf" srcId="{4561E9F6-C156-463D-AA78-8E1997213D5D}" destId="{A3071D2C-79EC-43B0-AF23-9893A20A7449}" srcOrd="0" destOrd="0" presId="urn:microsoft.com/office/officeart/2005/8/layout/hierarchy1"/>
    <dgm:cxn modelId="{C98129F0-8AF8-4F68-9590-0AB0573D7821}" type="presOf" srcId="{E87651F6-22E2-43BD-9CDC-D5ABB67F00F9}" destId="{7CDBA233-09C5-4027-946E-8F0DB9DC0F97}" srcOrd="0" destOrd="0" presId="urn:microsoft.com/office/officeart/2005/8/layout/hierarchy1"/>
    <dgm:cxn modelId="{8CB7758A-6FFA-4B17-B7B6-B3AB6AAC5274}" type="presOf" srcId="{553D05F5-4597-4EB3-867D-C8EBB905E140}" destId="{1C757F19-3370-4893-8E6E-73A99824FA46}" srcOrd="0" destOrd="0" presId="urn:microsoft.com/office/officeart/2005/8/layout/hierarchy1"/>
    <dgm:cxn modelId="{F2D99735-97C1-4FE7-832A-D35184537C94}" srcId="{553D05F5-4597-4EB3-867D-C8EBB905E140}" destId="{3DED2B81-3A88-4C44-8F99-31DC439AA1C9}" srcOrd="2" destOrd="0" parTransId="{462E8835-C8D3-4C5A-9206-559BFE7843A1}" sibTransId="{F1D78FC9-D7AF-4945-9774-0488F426730E}"/>
    <dgm:cxn modelId="{4C711D81-C022-46D3-B670-722BFDFB06FD}" type="presOf" srcId="{1C9FD7FA-D73A-4495-853B-1266ABA240B3}" destId="{0BB9C67D-3B5D-4932-97BE-9F9FADDDD273}" srcOrd="0" destOrd="0" presId="urn:microsoft.com/office/officeart/2005/8/layout/hierarchy1"/>
    <dgm:cxn modelId="{08212EFF-FD84-4849-B0F3-4617A1F06720}" type="presOf" srcId="{05609076-DB77-460F-B30A-0295810E391B}" destId="{DB941286-164F-44A5-8C88-CD08F1F3124E}" srcOrd="0" destOrd="0" presId="urn:microsoft.com/office/officeart/2005/8/layout/hierarchy1"/>
    <dgm:cxn modelId="{6632A986-502D-461C-B53A-B12A8E6E5C2C}" type="presOf" srcId="{BC8FE4A7-0838-4872-9E23-C28CA8852334}" destId="{7491122E-5BD3-45B9-B159-3431D38F2F11}" srcOrd="0" destOrd="0" presId="urn:microsoft.com/office/officeart/2005/8/layout/hierarchy1"/>
    <dgm:cxn modelId="{40FB586B-EEE1-49B4-91C7-D6A1E5067A52}" type="presOf" srcId="{AB9A52D2-CB92-405D-907D-F77E8DBFA205}" destId="{40F3D7C4-025A-40FA-92CE-E265C6B59591}" srcOrd="0" destOrd="0" presId="urn:microsoft.com/office/officeart/2005/8/layout/hierarchy1"/>
    <dgm:cxn modelId="{04D0A23C-9DEA-4B17-9F10-B9CFFA727217}" type="presOf" srcId="{3D4E6746-CAA5-48AC-BAD1-971CC17367B0}" destId="{71725E47-18CF-4A8A-822B-A50354CDA040}" srcOrd="0" destOrd="0" presId="urn:microsoft.com/office/officeart/2005/8/layout/hierarchy1"/>
    <dgm:cxn modelId="{2E94358B-80F2-4099-B00F-A51B9E304925}" srcId="{1619B234-E9E3-4DC0-A467-59076F8BB6E2}" destId="{553D05F5-4597-4EB3-867D-C8EBB905E140}" srcOrd="1" destOrd="0" parTransId="{1C9FD7FA-D73A-4495-853B-1266ABA240B3}" sibTransId="{4CA70399-9D2A-4E62-BC02-9DCBBCE6F9C7}"/>
    <dgm:cxn modelId="{6B5C9F5B-6B7D-4371-96AA-04199BABAA87}" type="presOf" srcId="{462E8835-C8D3-4C5A-9206-559BFE7843A1}" destId="{888062A7-5CB4-4DDA-9985-2339B5770FF4}" srcOrd="0" destOrd="0" presId="urn:microsoft.com/office/officeart/2005/8/layout/hierarchy1"/>
    <dgm:cxn modelId="{210DD593-9CB9-484E-9B6C-C0609833CC0F}" type="presParOf" srcId="{A3155A3E-71D3-4D5D-88F8-0C3A161115C0}" destId="{F0E9A924-9D9C-47C7-AE77-B793FD8072D7}" srcOrd="0" destOrd="0" presId="urn:microsoft.com/office/officeart/2005/8/layout/hierarchy1"/>
    <dgm:cxn modelId="{CA86CAFB-609C-40AB-9E5D-7E0237674D82}" type="presParOf" srcId="{F0E9A924-9D9C-47C7-AE77-B793FD8072D7}" destId="{AC3B2520-0AEF-4031-B011-01C70FC17357}" srcOrd="0" destOrd="0" presId="urn:microsoft.com/office/officeart/2005/8/layout/hierarchy1"/>
    <dgm:cxn modelId="{8EC5F2D1-F79D-4FB2-976D-61703EEE8EE2}" type="presParOf" srcId="{AC3B2520-0AEF-4031-B011-01C70FC17357}" destId="{4B656D52-8DB2-45DC-BA84-D7B875A953EE}" srcOrd="0" destOrd="0" presId="urn:microsoft.com/office/officeart/2005/8/layout/hierarchy1"/>
    <dgm:cxn modelId="{58C0540C-A070-44B6-8742-F05E5EFCCB15}" type="presParOf" srcId="{AC3B2520-0AEF-4031-B011-01C70FC17357}" destId="{E4498CB0-5773-4B9C-924D-C1155E470725}" srcOrd="1" destOrd="0" presId="urn:microsoft.com/office/officeart/2005/8/layout/hierarchy1"/>
    <dgm:cxn modelId="{77A59DCE-2ADE-4D57-9EEA-EEAD9513E693}" type="presParOf" srcId="{F0E9A924-9D9C-47C7-AE77-B793FD8072D7}" destId="{3C1ED6AE-9E98-486A-80AA-B9DB472D1AB4}" srcOrd="1" destOrd="0" presId="urn:microsoft.com/office/officeart/2005/8/layout/hierarchy1"/>
    <dgm:cxn modelId="{14F645E4-B693-4A13-92CE-B4CF1D6459BC}" type="presParOf" srcId="{3C1ED6AE-9E98-486A-80AA-B9DB472D1AB4}" destId="{71725E47-18CF-4A8A-822B-A50354CDA040}" srcOrd="0" destOrd="0" presId="urn:microsoft.com/office/officeart/2005/8/layout/hierarchy1"/>
    <dgm:cxn modelId="{79BC6423-2ABD-4372-B845-E64FFAB64114}" type="presParOf" srcId="{3C1ED6AE-9E98-486A-80AA-B9DB472D1AB4}" destId="{A81E8002-2DA4-4256-91C6-D978EA4E2725}" srcOrd="1" destOrd="0" presId="urn:microsoft.com/office/officeart/2005/8/layout/hierarchy1"/>
    <dgm:cxn modelId="{581A53E5-6394-464B-BEC7-6808D91926D6}" type="presParOf" srcId="{A81E8002-2DA4-4256-91C6-D978EA4E2725}" destId="{499E3FF3-4045-4144-83F8-2681B69CC7B9}" srcOrd="0" destOrd="0" presId="urn:microsoft.com/office/officeart/2005/8/layout/hierarchy1"/>
    <dgm:cxn modelId="{57AFB588-7037-42BD-9C34-A5C6FCE0F082}" type="presParOf" srcId="{499E3FF3-4045-4144-83F8-2681B69CC7B9}" destId="{DB98B178-9EC4-4D2B-881D-EF2CE3FCBC18}" srcOrd="0" destOrd="0" presId="urn:microsoft.com/office/officeart/2005/8/layout/hierarchy1"/>
    <dgm:cxn modelId="{FF00AE28-F75F-4161-9EDB-2B4A9B1F05A3}" type="presParOf" srcId="{499E3FF3-4045-4144-83F8-2681B69CC7B9}" destId="{A3071D2C-79EC-43B0-AF23-9893A20A7449}" srcOrd="1" destOrd="0" presId="urn:microsoft.com/office/officeart/2005/8/layout/hierarchy1"/>
    <dgm:cxn modelId="{13578622-8EDD-44FA-9C84-4E7F5173C344}" type="presParOf" srcId="{A81E8002-2DA4-4256-91C6-D978EA4E2725}" destId="{9FB498E6-45D6-433C-9EAE-2DDA04A07DD6}" srcOrd="1" destOrd="0" presId="urn:microsoft.com/office/officeart/2005/8/layout/hierarchy1"/>
    <dgm:cxn modelId="{20D51DC8-0521-4C7B-961E-63F8441D00FB}" type="presParOf" srcId="{9FB498E6-45D6-433C-9EAE-2DDA04A07DD6}" destId="{66A93E3C-1E38-4875-8AAA-AE50B6FF9E9D}" srcOrd="0" destOrd="0" presId="urn:microsoft.com/office/officeart/2005/8/layout/hierarchy1"/>
    <dgm:cxn modelId="{9650835E-0FA2-4FA6-950C-69FA0E380F51}" type="presParOf" srcId="{9FB498E6-45D6-433C-9EAE-2DDA04A07DD6}" destId="{744154BD-BA8C-4752-B76B-2E576113C7C5}" srcOrd="1" destOrd="0" presId="urn:microsoft.com/office/officeart/2005/8/layout/hierarchy1"/>
    <dgm:cxn modelId="{58CB72E6-8659-4B4C-AEA3-704F7A755C74}" type="presParOf" srcId="{744154BD-BA8C-4752-B76B-2E576113C7C5}" destId="{E3E2402A-AE27-4BEF-B7C3-F1A90B82A63D}" srcOrd="0" destOrd="0" presId="urn:microsoft.com/office/officeart/2005/8/layout/hierarchy1"/>
    <dgm:cxn modelId="{CED243E4-38B8-4FE4-B0DE-A33CC4072778}" type="presParOf" srcId="{E3E2402A-AE27-4BEF-B7C3-F1A90B82A63D}" destId="{5AE59F7A-CEA1-475D-8A4B-23DEEE668B7C}" srcOrd="0" destOrd="0" presId="urn:microsoft.com/office/officeart/2005/8/layout/hierarchy1"/>
    <dgm:cxn modelId="{6CEDF66B-8D7A-4FA3-8336-E551C4F07A1E}" type="presParOf" srcId="{E3E2402A-AE27-4BEF-B7C3-F1A90B82A63D}" destId="{157D0CA6-2A44-4538-8EE0-5A3E8229D19A}" srcOrd="1" destOrd="0" presId="urn:microsoft.com/office/officeart/2005/8/layout/hierarchy1"/>
    <dgm:cxn modelId="{BBF3661A-C496-43F7-BE95-63A49D67BFC4}" type="presParOf" srcId="{744154BD-BA8C-4752-B76B-2E576113C7C5}" destId="{6D09E5EC-65C0-40E1-B394-284C20DB3872}" srcOrd="1" destOrd="0" presId="urn:microsoft.com/office/officeart/2005/8/layout/hierarchy1"/>
    <dgm:cxn modelId="{13429018-2DFF-4CE0-8C45-64C911C86A33}" type="presParOf" srcId="{9FB498E6-45D6-433C-9EAE-2DDA04A07DD6}" destId="{DE39E03C-997C-46F6-8DF2-19910F590540}" srcOrd="2" destOrd="0" presId="urn:microsoft.com/office/officeart/2005/8/layout/hierarchy1"/>
    <dgm:cxn modelId="{DAD8F026-C00A-447D-817A-06CB46FC9C93}" type="presParOf" srcId="{9FB498E6-45D6-433C-9EAE-2DDA04A07DD6}" destId="{5D98BCB1-B69F-435A-9C67-A9E15A2AFE62}" srcOrd="3" destOrd="0" presId="urn:microsoft.com/office/officeart/2005/8/layout/hierarchy1"/>
    <dgm:cxn modelId="{EBD49EE0-5E2E-42AD-9D23-C9B3DB293496}" type="presParOf" srcId="{5D98BCB1-B69F-435A-9C67-A9E15A2AFE62}" destId="{487EDBE2-DB3F-40C2-B457-01F9668620BB}" srcOrd="0" destOrd="0" presId="urn:microsoft.com/office/officeart/2005/8/layout/hierarchy1"/>
    <dgm:cxn modelId="{0C2FE50B-51D5-4AD6-BCA3-FE21F2BD027E}" type="presParOf" srcId="{487EDBE2-DB3F-40C2-B457-01F9668620BB}" destId="{EF970FE7-0F95-4D74-9EDF-1FBF285A37F7}" srcOrd="0" destOrd="0" presId="urn:microsoft.com/office/officeart/2005/8/layout/hierarchy1"/>
    <dgm:cxn modelId="{A85F87F3-5639-454D-B7C7-E98962F2846A}" type="presParOf" srcId="{487EDBE2-DB3F-40C2-B457-01F9668620BB}" destId="{0B57BEB1-F5E6-4BBE-8B89-B799DC103897}" srcOrd="1" destOrd="0" presId="urn:microsoft.com/office/officeart/2005/8/layout/hierarchy1"/>
    <dgm:cxn modelId="{A7F9C48C-54D9-42F9-92D0-E107A074D8EE}" type="presParOf" srcId="{5D98BCB1-B69F-435A-9C67-A9E15A2AFE62}" destId="{3362D662-6470-42B7-99A6-4ABC26136F0E}" srcOrd="1" destOrd="0" presId="urn:microsoft.com/office/officeart/2005/8/layout/hierarchy1"/>
    <dgm:cxn modelId="{5CF2F570-7AF3-40B2-A9AD-0816FEA95E71}" type="presParOf" srcId="{3C1ED6AE-9E98-486A-80AA-B9DB472D1AB4}" destId="{0BB9C67D-3B5D-4932-97BE-9F9FADDDD273}" srcOrd="2" destOrd="0" presId="urn:microsoft.com/office/officeart/2005/8/layout/hierarchy1"/>
    <dgm:cxn modelId="{6D6295D0-DA41-4DFB-9E9A-8FD8EA6DE349}" type="presParOf" srcId="{3C1ED6AE-9E98-486A-80AA-B9DB472D1AB4}" destId="{E5D176DF-7865-48C2-B41C-A43D5A067F9B}" srcOrd="3" destOrd="0" presId="urn:microsoft.com/office/officeart/2005/8/layout/hierarchy1"/>
    <dgm:cxn modelId="{E519874F-2F1A-4176-B4BE-D2882DD259DF}" type="presParOf" srcId="{E5D176DF-7865-48C2-B41C-A43D5A067F9B}" destId="{22222EDD-1A8D-4B19-A583-CA6EF60A3F50}" srcOrd="0" destOrd="0" presId="urn:microsoft.com/office/officeart/2005/8/layout/hierarchy1"/>
    <dgm:cxn modelId="{203CFD6D-822B-467B-8F81-4ED5B55614EC}" type="presParOf" srcId="{22222EDD-1A8D-4B19-A583-CA6EF60A3F50}" destId="{AE90BB7C-AA42-45C6-B9B1-D21A989098DE}" srcOrd="0" destOrd="0" presId="urn:microsoft.com/office/officeart/2005/8/layout/hierarchy1"/>
    <dgm:cxn modelId="{18F609CE-8EC2-4236-9E5E-588B17CD5F24}" type="presParOf" srcId="{22222EDD-1A8D-4B19-A583-CA6EF60A3F50}" destId="{1C757F19-3370-4893-8E6E-73A99824FA46}" srcOrd="1" destOrd="0" presId="urn:microsoft.com/office/officeart/2005/8/layout/hierarchy1"/>
    <dgm:cxn modelId="{9A48A5E1-9499-4677-B0A5-53AC9504481D}" type="presParOf" srcId="{E5D176DF-7865-48C2-B41C-A43D5A067F9B}" destId="{F75DC56A-C851-4A5B-B449-FBC936672A15}" srcOrd="1" destOrd="0" presId="urn:microsoft.com/office/officeart/2005/8/layout/hierarchy1"/>
    <dgm:cxn modelId="{61E2800E-6048-41FA-B038-A1E6E80EE3F2}" type="presParOf" srcId="{F75DC56A-C851-4A5B-B449-FBC936672A15}" destId="{40F3D7C4-025A-40FA-92CE-E265C6B59591}" srcOrd="0" destOrd="0" presId="urn:microsoft.com/office/officeart/2005/8/layout/hierarchy1"/>
    <dgm:cxn modelId="{50ECA146-DD62-4F16-9261-B2877839704B}" type="presParOf" srcId="{F75DC56A-C851-4A5B-B449-FBC936672A15}" destId="{E0AE2151-E393-4A4A-ADB2-BE2C2341D099}" srcOrd="1" destOrd="0" presId="urn:microsoft.com/office/officeart/2005/8/layout/hierarchy1"/>
    <dgm:cxn modelId="{A6135998-0A12-4C40-8C8D-2195FD4FA3D8}" type="presParOf" srcId="{E0AE2151-E393-4A4A-ADB2-BE2C2341D099}" destId="{3C5363EE-3749-47F1-9DB7-84B8C4BE3BE0}" srcOrd="0" destOrd="0" presId="urn:microsoft.com/office/officeart/2005/8/layout/hierarchy1"/>
    <dgm:cxn modelId="{EAF55435-F156-4ED8-8A0F-060F47151596}" type="presParOf" srcId="{3C5363EE-3749-47F1-9DB7-84B8C4BE3BE0}" destId="{A1B00ECA-3C99-4AEC-B235-68C68D389BCB}" srcOrd="0" destOrd="0" presId="urn:microsoft.com/office/officeart/2005/8/layout/hierarchy1"/>
    <dgm:cxn modelId="{009F7CCF-26B5-4011-AB48-F093FD9B7669}" type="presParOf" srcId="{3C5363EE-3749-47F1-9DB7-84B8C4BE3BE0}" destId="{DB941286-164F-44A5-8C88-CD08F1F3124E}" srcOrd="1" destOrd="0" presId="urn:microsoft.com/office/officeart/2005/8/layout/hierarchy1"/>
    <dgm:cxn modelId="{58F882D4-5106-4974-9F0A-B51FD65688C2}" type="presParOf" srcId="{E0AE2151-E393-4A4A-ADB2-BE2C2341D099}" destId="{A61BEF1E-5E55-4852-91F5-7DB0EF991C2E}" srcOrd="1" destOrd="0" presId="urn:microsoft.com/office/officeart/2005/8/layout/hierarchy1"/>
    <dgm:cxn modelId="{5008D47D-C8F9-463B-81E6-A31C698959D5}" type="presParOf" srcId="{F75DC56A-C851-4A5B-B449-FBC936672A15}" destId="{7CDBA233-09C5-4027-946E-8F0DB9DC0F97}" srcOrd="2" destOrd="0" presId="urn:microsoft.com/office/officeart/2005/8/layout/hierarchy1"/>
    <dgm:cxn modelId="{55A7D22C-7764-466E-BFED-4CD8AE0265FD}" type="presParOf" srcId="{F75DC56A-C851-4A5B-B449-FBC936672A15}" destId="{730C54A8-C2A1-4E49-80E0-6B4D61C00E31}" srcOrd="3" destOrd="0" presId="urn:microsoft.com/office/officeart/2005/8/layout/hierarchy1"/>
    <dgm:cxn modelId="{E615B0B2-CBCD-467F-90E1-6A0FDFCE987C}" type="presParOf" srcId="{730C54A8-C2A1-4E49-80E0-6B4D61C00E31}" destId="{60D512F4-7EC5-4C29-BF95-26D3A61337CB}" srcOrd="0" destOrd="0" presId="urn:microsoft.com/office/officeart/2005/8/layout/hierarchy1"/>
    <dgm:cxn modelId="{D9D18992-3F43-4D0F-BEF7-D7CDA4DE3C40}" type="presParOf" srcId="{60D512F4-7EC5-4C29-BF95-26D3A61337CB}" destId="{055C32D2-F5E2-43A6-96F5-E25C1929FA71}" srcOrd="0" destOrd="0" presId="urn:microsoft.com/office/officeart/2005/8/layout/hierarchy1"/>
    <dgm:cxn modelId="{91A79611-A707-401B-AA10-163F3B85AD06}" type="presParOf" srcId="{60D512F4-7EC5-4C29-BF95-26D3A61337CB}" destId="{6AD7A7D1-FDD7-4A49-B62F-909CCC468F9E}" srcOrd="1" destOrd="0" presId="urn:microsoft.com/office/officeart/2005/8/layout/hierarchy1"/>
    <dgm:cxn modelId="{88810CF4-B0EC-4D9F-9FD0-BF3019697FC3}" type="presParOf" srcId="{730C54A8-C2A1-4E49-80E0-6B4D61C00E31}" destId="{3F3EE35E-E73C-440D-921A-ED901E2CA014}" srcOrd="1" destOrd="0" presId="urn:microsoft.com/office/officeart/2005/8/layout/hierarchy1"/>
    <dgm:cxn modelId="{0B3F2DA9-864D-487B-BE33-1A2ACCC83BF0}" type="presParOf" srcId="{F75DC56A-C851-4A5B-B449-FBC936672A15}" destId="{888062A7-5CB4-4DDA-9985-2339B5770FF4}" srcOrd="4" destOrd="0" presId="urn:microsoft.com/office/officeart/2005/8/layout/hierarchy1"/>
    <dgm:cxn modelId="{E3581624-109A-482F-9BC6-FFCDEA2B5649}" type="presParOf" srcId="{F75DC56A-C851-4A5B-B449-FBC936672A15}" destId="{2E8C161A-6AD7-4858-BFCD-F37FDD09B1E6}" srcOrd="5" destOrd="0" presId="urn:microsoft.com/office/officeart/2005/8/layout/hierarchy1"/>
    <dgm:cxn modelId="{28B0FEB7-01E7-4837-816D-2F47BEF73F8A}" type="presParOf" srcId="{2E8C161A-6AD7-4858-BFCD-F37FDD09B1E6}" destId="{6EC58930-906E-49CA-B9B4-53A2EEFBE2AD}" srcOrd="0" destOrd="0" presId="urn:microsoft.com/office/officeart/2005/8/layout/hierarchy1"/>
    <dgm:cxn modelId="{1BBC5CB8-5C9E-46B4-B9A1-0AA37FB13E84}" type="presParOf" srcId="{6EC58930-906E-49CA-B9B4-53A2EEFBE2AD}" destId="{98D6BDE6-03F8-4339-821E-E653BFAB0E57}" srcOrd="0" destOrd="0" presId="urn:microsoft.com/office/officeart/2005/8/layout/hierarchy1"/>
    <dgm:cxn modelId="{E2FACA0E-20C9-4252-83EF-54073DAF9649}" type="presParOf" srcId="{6EC58930-906E-49CA-B9B4-53A2EEFBE2AD}" destId="{D63A7CA1-8522-4F38-9099-C4CBF6B5EFDF}" srcOrd="1" destOrd="0" presId="urn:microsoft.com/office/officeart/2005/8/layout/hierarchy1"/>
    <dgm:cxn modelId="{D8A27408-1F90-4B9C-9044-3B55444EF677}" type="presParOf" srcId="{2E8C161A-6AD7-4858-BFCD-F37FDD09B1E6}" destId="{23E1EF5A-BA2C-491C-95EB-0CE78D4A0257}" srcOrd="1" destOrd="0" presId="urn:microsoft.com/office/officeart/2005/8/layout/hierarchy1"/>
    <dgm:cxn modelId="{F4BF7B5F-C849-49C3-B180-52870E529676}" type="presParOf" srcId="{3C1ED6AE-9E98-486A-80AA-B9DB472D1AB4}" destId="{CAB96EB4-E8BE-469B-B8C9-401780EA60A1}" srcOrd="4" destOrd="0" presId="urn:microsoft.com/office/officeart/2005/8/layout/hierarchy1"/>
    <dgm:cxn modelId="{A2176905-21F8-4C58-8BC7-0D937A6E642C}" type="presParOf" srcId="{3C1ED6AE-9E98-486A-80AA-B9DB472D1AB4}" destId="{AF1844A2-E047-44C8-A25D-6D250A51AD63}" srcOrd="5" destOrd="0" presId="urn:microsoft.com/office/officeart/2005/8/layout/hierarchy1"/>
    <dgm:cxn modelId="{35AFDA08-925E-4151-B3F0-6A5A7C84BB69}" type="presParOf" srcId="{AF1844A2-E047-44C8-A25D-6D250A51AD63}" destId="{E69C70E2-1F45-472F-928D-DE2455714A9F}" srcOrd="0" destOrd="0" presId="urn:microsoft.com/office/officeart/2005/8/layout/hierarchy1"/>
    <dgm:cxn modelId="{28A3BA79-E9F7-497F-AF09-CDA6B08F4B7F}" type="presParOf" srcId="{E69C70E2-1F45-472F-928D-DE2455714A9F}" destId="{60198DBE-47E8-41DC-AFDE-2491BEFA940C}" srcOrd="0" destOrd="0" presId="urn:microsoft.com/office/officeart/2005/8/layout/hierarchy1"/>
    <dgm:cxn modelId="{FAC9D897-DDC4-41AE-81E8-3CE7C132CA0F}" type="presParOf" srcId="{E69C70E2-1F45-472F-928D-DE2455714A9F}" destId="{D1C06B0D-D76F-4374-9A43-C29D3BB101D5}" srcOrd="1" destOrd="0" presId="urn:microsoft.com/office/officeart/2005/8/layout/hierarchy1"/>
    <dgm:cxn modelId="{7D859755-1893-46C2-927F-F4A18E905B37}" type="presParOf" srcId="{AF1844A2-E047-44C8-A25D-6D250A51AD63}" destId="{DF491AD2-6E4F-4196-A15A-4B5D83F350D9}" srcOrd="1" destOrd="0" presId="urn:microsoft.com/office/officeart/2005/8/layout/hierarchy1"/>
    <dgm:cxn modelId="{FFF66F08-EAB0-4BED-8AA5-F5BF167E286C}" type="presParOf" srcId="{DF491AD2-6E4F-4196-A15A-4B5D83F350D9}" destId="{9B577222-ED2D-444B-B473-CA450B64A248}" srcOrd="0" destOrd="0" presId="urn:microsoft.com/office/officeart/2005/8/layout/hierarchy1"/>
    <dgm:cxn modelId="{7FC20C9E-3C4D-4B29-95E5-5896F7AA72CE}" type="presParOf" srcId="{DF491AD2-6E4F-4196-A15A-4B5D83F350D9}" destId="{BB258CE4-CD1F-42D9-8103-BC41A9C5B5BF}" srcOrd="1" destOrd="0" presId="urn:microsoft.com/office/officeart/2005/8/layout/hierarchy1"/>
    <dgm:cxn modelId="{FF013D8F-177F-4B2D-9EE4-A89BAF9C24AE}" type="presParOf" srcId="{BB258CE4-CD1F-42D9-8103-BC41A9C5B5BF}" destId="{70CB44FB-E6A9-4954-ADC8-56EA08BACA73}" srcOrd="0" destOrd="0" presId="urn:microsoft.com/office/officeart/2005/8/layout/hierarchy1"/>
    <dgm:cxn modelId="{3C64561B-6BF1-4B4B-A563-683427D1786A}" type="presParOf" srcId="{70CB44FB-E6A9-4954-ADC8-56EA08BACA73}" destId="{BBEE31B4-C084-4ED9-9767-11780BC827AA}" srcOrd="0" destOrd="0" presId="urn:microsoft.com/office/officeart/2005/8/layout/hierarchy1"/>
    <dgm:cxn modelId="{A929ABEE-52F2-44DF-B1BF-938655CA5D61}" type="presParOf" srcId="{70CB44FB-E6A9-4954-ADC8-56EA08BACA73}" destId="{7491122E-5BD3-45B9-B159-3431D38F2F11}" srcOrd="1" destOrd="0" presId="urn:microsoft.com/office/officeart/2005/8/layout/hierarchy1"/>
    <dgm:cxn modelId="{D2E9BE1A-2FC2-4396-B720-CCC2E62343D5}" type="presParOf" srcId="{BB258CE4-CD1F-42D9-8103-BC41A9C5B5BF}" destId="{F8846B48-22E5-4A6C-B75D-C43462C435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7222-ED2D-444B-B473-CA450B64A248}">
      <dsp:nvSpPr>
        <dsp:cNvPr id="0" name=""/>
        <dsp:cNvSpPr/>
      </dsp:nvSpPr>
      <dsp:spPr>
        <a:xfrm>
          <a:off x="6808682" y="2568304"/>
          <a:ext cx="91440" cy="308098"/>
        </a:xfrm>
        <a:custGeom>
          <a:avLst/>
          <a:gdLst/>
          <a:ahLst/>
          <a:cxnLst/>
          <a:rect l="0" t="0" r="0" b="0"/>
          <a:pathLst>
            <a:path>
              <a:moveTo>
                <a:pt x="46634" y="0"/>
              </a:moveTo>
              <a:lnTo>
                <a:pt x="46634" y="212063"/>
              </a:lnTo>
              <a:lnTo>
                <a:pt x="45720" y="212063"/>
              </a:lnTo>
              <a:lnTo>
                <a:pt x="45720" y="3080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96EB4-E8BE-469B-B8C9-401780EA60A1}">
      <dsp:nvSpPr>
        <dsp:cNvPr id="0" name=""/>
        <dsp:cNvSpPr/>
      </dsp:nvSpPr>
      <dsp:spPr>
        <a:xfrm>
          <a:off x="3670035" y="1600984"/>
          <a:ext cx="3185280" cy="309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04"/>
              </a:lnTo>
              <a:lnTo>
                <a:pt x="3185280" y="213004"/>
              </a:lnTo>
              <a:lnTo>
                <a:pt x="3185280" y="3090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062A7-5CB4-4DDA-9985-2339B5770FF4}">
      <dsp:nvSpPr>
        <dsp:cNvPr id="0" name=""/>
        <dsp:cNvSpPr/>
      </dsp:nvSpPr>
      <dsp:spPr>
        <a:xfrm>
          <a:off x="4062397" y="2677730"/>
          <a:ext cx="1524973" cy="198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37"/>
              </a:lnTo>
              <a:lnTo>
                <a:pt x="1524973" y="102637"/>
              </a:lnTo>
              <a:lnTo>
                <a:pt x="1524973" y="1986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BA233-09C5-4027-946E-8F0DB9DC0F97}">
      <dsp:nvSpPr>
        <dsp:cNvPr id="0" name=""/>
        <dsp:cNvSpPr/>
      </dsp:nvSpPr>
      <dsp:spPr>
        <a:xfrm>
          <a:off x="4062397" y="2677730"/>
          <a:ext cx="257942" cy="198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37"/>
              </a:lnTo>
              <a:lnTo>
                <a:pt x="257942" y="102637"/>
              </a:lnTo>
              <a:lnTo>
                <a:pt x="257942" y="1986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3D7C4-025A-40FA-92CE-E265C6B59591}">
      <dsp:nvSpPr>
        <dsp:cNvPr id="0" name=""/>
        <dsp:cNvSpPr/>
      </dsp:nvSpPr>
      <dsp:spPr>
        <a:xfrm>
          <a:off x="3053307" y="2677730"/>
          <a:ext cx="1009089" cy="198672"/>
        </a:xfrm>
        <a:custGeom>
          <a:avLst/>
          <a:gdLst/>
          <a:ahLst/>
          <a:cxnLst/>
          <a:rect l="0" t="0" r="0" b="0"/>
          <a:pathLst>
            <a:path>
              <a:moveTo>
                <a:pt x="1009089" y="0"/>
              </a:moveTo>
              <a:lnTo>
                <a:pt x="1009089" y="102637"/>
              </a:lnTo>
              <a:lnTo>
                <a:pt x="0" y="102637"/>
              </a:lnTo>
              <a:lnTo>
                <a:pt x="0" y="1986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9C67D-3B5D-4932-97BE-9F9FADDDD273}">
      <dsp:nvSpPr>
        <dsp:cNvPr id="0" name=""/>
        <dsp:cNvSpPr/>
      </dsp:nvSpPr>
      <dsp:spPr>
        <a:xfrm>
          <a:off x="3670035" y="1600984"/>
          <a:ext cx="392361" cy="418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430"/>
              </a:lnTo>
              <a:lnTo>
                <a:pt x="392361" y="322430"/>
              </a:lnTo>
              <a:lnTo>
                <a:pt x="392361" y="4184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9E03C-997C-46F6-8DF2-19910F590540}">
      <dsp:nvSpPr>
        <dsp:cNvPr id="0" name=""/>
        <dsp:cNvSpPr/>
      </dsp:nvSpPr>
      <dsp:spPr>
        <a:xfrm>
          <a:off x="1152760" y="2574907"/>
          <a:ext cx="633515" cy="301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460"/>
              </a:lnTo>
              <a:lnTo>
                <a:pt x="633515" y="205460"/>
              </a:lnTo>
              <a:lnTo>
                <a:pt x="633515" y="3014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93E3C-1E38-4875-8AAA-AE50B6FF9E9D}">
      <dsp:nvSpPr>
        <dsp:cNvPr id="0" name=""/>
        <dsp:cNvSpPr/>
      </dsp:nvSpPr>
      <dsp:spPr>
        <a:xfrm>
          <a:off x="519245" y="2574907"/>
          <a:ext cx="633515" cy="301495"/>
        </a:xfrm>
        <a:custGeom>
          <a:avLst/>
          <a:gdLst/>
          <a:ahLst/>
          <a:cxnLst/>
          <a:rect l="0" t="0" r="0" b="0"/>
          <a:pathLst>
            <a:path>
              <a:moveTo>
                <a:pt x="633515" y="0"/>
              </a:moveTo>
              <a:lnTo>
                <a:pt x="633515" y="205460"/>
              </a:lnTo>
              <a:lnTo>
                <a:pt x="0" y="205460"/>
              </a:lnTo>
              <a:lnTo>
                <a:pt x="0" y="3014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25E47-18CF-4A8A-822B-A50354CDA040}">
      <dsp:nvSpPr>
        <dsp:cNvPr id="0" name=""/>
        <dsp:cNvSpPr/>
      </dsp:nvSpPr>
      <dsp:spPr>
        <a:xfrm>
          <a:off x="1152760" y="1600984"/>
          <a:ext cx="2517274" cy="315642"/>
        </a:xfrm>
        <a:custGeom>
          <a:avLst/>
          <a:gdLst/>
          <a:ahLst/>
          <a:cxnLst/>
          <a:rect l="0" t="0" r="0" b="0"/>
          <a:pathLst>
            <a:path>
              <a:moveTo>
                <a:pt x="2517274" y="0"/>
              </a:moveTo>
              <a:lnTo>
                <a:pt x="2517274" y="219607"/>
              </a:lnTo>
              <a:lnTo>
                <a:pt x="0" y="219607"/>
              </a:lnTo>
              <a:lnTo>
                <a:pt x="0" y="31564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56D52-8DB2-45DC-BA84-D7B875A953EE}">
      <dsp:nvSpPr>
        <dsp:cNvPr id="0" name=""/>
        <dsp:cNvSpPr/>
      </dsp:nvSpPr>
      <dsp:spPr>
        <a:xfrm>
          <a:off x="2486701" y="394632"/>
          <a:ext cx="2366668" cy="1206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8CB0-5773-4B9C-924D-C1155E470725}">
      <dsp:nvSpPr>
        <dsp:cNvPr id="0" name=""/>
        <dsp:cNvSpPr/>
      </dsp:nvSpPr>
      <dsp:spPr>
        <a:xfrm>
          <a:off x="2601885" y="504058"/>
          <a:ext cx="2366668" cy="1206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kern="1200" dirty="0" smtClean="0"/>
            <a:t>CAUSAS DE LA MALA FORMACION DE LOS PROFESIONALES ACTUALES</a:t>
          </a:r>
          <a:endParaRPr lang="es-ES" sz="1050" kern="1200" dirty="0"/>
        </a:p>
      </dsp:txBody>
      <dsp:txXfrm>
        <a:off x="2637218" y="539391"/>
        <a:ext cx="2296002" cy="1135685"/>
      </dsp:txXfrm>
    </dsp:sp>
    <dsp:sp modelId="{DB98B178-9EC4-4D2B-881D-EF2CE3FCBC18}">
      <dsp:nvSpPr>
        <dsp:cNvPr id="0" name=""/>
        <dsp:cNvSpPr/>
      </dsp:nvSpPr>
      <dsp:spPr>
        <a:xfrm>
          <a:off x="634429" y="1916626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71D2C-79EC-43B0-AF23-9893A20A7449}">
      <dsp:nvSpPr>
        <dsp:cNvPr id="0" name=""/>
        <dsp:cNvSpPr/>
      </dsp:nvSpPr>
      <dsp:spPr>
        <a:xfrm>
          <a:off x="749614" y="2026052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NIVEL SOCIOECONOMICO</a:t>
          </a:r>
          <a:endParaRPr lang="es-ES" sz="700" kern="1200" dirty="0"/>
        </a:p>
      </dsp:txBody>
      <dsp:txXfrm>
        <a:off x="768894" y="2045332"/>
        <a:ext cx="998102" cy="619720"/>
      </dsp:txXfrm>
    </dsp:sp>
    <dsp:sp modelId="{5AE59F7A-CEA1-475D-8A4B-23DEEE668B7C}">
      <dsp:nvSpPr>
        <dsp:cNvPr id="0" name=""/>
        <dsp:cNvSpPr/>
      </dsp:nvSpPr>
      <dsp:spPr>
        <a:xfrm>
          <a:off x="914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D0CA6-2A44-4538-8EE0-5A3E8229D19A}">
      <dsp:nvSpPr>
        <dsp:cNvPr id="0" name=""/>
        <dsp:cNvSpPr/>
      </dsp:nvSpPr>
      <dsp:spPr>
        <a:xfrm>
          <a:off x="116098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DESIGUALDAD</a:t>
          </a:r>
          <a:endParaRPr lang="es-ES" sz="700" kern="1200" dirty="0"/>
        </a:p>
      </dsp:txBody>
      <dsp:txXfrm>
        <a:off x="135378" y="3005108"/>
        <a:ext cx="998102" cy="619720"/>
      </dsp:txXfrm>
    </dsp:sp>
    <dsp:sp modelId="{EF970FE7-0F95-4D74-9EDF-1FBF285A37F7}">
      <dsp:nvSpPr>
        <dsp:cNvPr id="0" name=""/>
        <dsp:cNvSpPr/>
      </dsp:nvSpPr>
      <dsp:spPr>
        <a:xfrm>
          <a:off x="1267945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BEB1-F5E6-4BBE-8B89-B799DC103897}">
      <dsp:nvSpPr>
        <dsp:cNvPr id="0" name=""/>
        <dsp:cNvSpPr/>
      </dsp:nvSpPr>
      <dsp:spPr>
        <a:xfrm>
          <a:off x="1383130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QUINTIL DE INGRESOSO</a:t>
          </a:r>
          <a:endParaRPr lang="es-ES" sz="700" kern="1200" dirty="0"/>
        </a:p>
      </dsp:txBody>
      <dsp:txXfrm>
        <a:off x="1402410" y="3005108"/>
        <a:ext cx="998102" cy="619720"/>
      </dsp:txXfrm>
    </dsp:sp>
    <dsp:sp modelId="{AE90BB7C-AA42-45C6-B9B1-D21A989098DE}">
      <dsp:nvSpPr>
        <dsp:cNvPr id="0" name=""/>
        <dsp:cNvSpPr/>
      </dsp:nvSpPr>
      <dsp:spPr>
        <a:xfrm>
          <a:off x="3544066" y="2019450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7F19-3370-4893-8E6E-73A99824FA46}">
      <dsp:nvSpPr>
        <dsp:cNvPr id="0" name=""/>
        <dsp:cNvSpPr/>
      </dsp:nvSpPr>
      <dsp:spPr>
        <a:xfrm>
          <a:off x="3659250" y="2128875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BAJO RESNDIMIENTO ACADEMICO</a:t>
          </a:r>
          <a:endParaRPr lang="es-ES" sz="700" kern="1200" dirty="0"/>
        </a:p>
      </dsp:txBody>
      <dsp:txXfrm>
        <a:off x="3678530" y="2148155"/>
        <a:ext cx="998102" cy="619720"/>
      </dsp:txXfrm>
    </dsp:sp>
    <dsp:sp modelId="{A1B00ECA-3C99-4AEC-B235-68C68D389BCB}">
      <dsp:nvSpPr>
        <dsp:cNvPr id="0" name=""/>
        <dsp:cNvSpPr/>
      </dsp:nvSpPr>
      <dsp:spPr>
        <a:xfrm>
          <a:off x="2534976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1286-164F-44A5-8C88-CD08F1F3124E}">
      <dsp:nvSpPr>
        <dsp:cNvPr id="0" name=""/>
        <dsp:cNvSpPr/>
      </dsp:nvSpPr>
      <dsp:spPr>
        <a:xfrm>
          <a:off x="2650161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CALIDAD</a:t>
          </a:r>
          <a:endParaRPr lang="es-ES" sz="700" kern="1200" dirty="0"/>
        </a:p>
      </dsp:txBody>
      <dsp:txXfrm>
        <a:off x="2669441" y="3005108"/>
        <a:ext cx="998102" cy="619720"/>
      </dsp:txXfrm>
    </dsp:sp>
    <dsp:sp modelId="{055C32D2-F5E2-43A6-96F5-E25C1929FA71}">
      <dsp:nvSpPr>
        <dsp:cNvPr id="0" name=""/>
        <dsp:cNvSpPr/>
      </dsp:nvSpPr>
      <dsp:spPr>
        <a:xfrm>
          <a:off x="3802008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7A7D1-FDD7-4A49-B62F-909CCC468F9E}">
      <dsp:nvSpPr>
        <dsp:cNvPr id="0" name=""/>
        <dsp:cNvSpPr/>
      </dsp:nvSpPr>
      <dsp:spPr>
        <a:xfrm>
          <a:off x="3917193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HABITOS DE ESTUDIO</a:t>
          </a:r>
          <a:endParaRPr lang="es-ES" sz="700" kern="1200" dirty="0"/>
        </a:p>
      </dsp:txBody>
      <dsp:txXfrm>
        <a:off x="3936473" y="3005108"/>
        <a:ext cx="998102" cy="619720"/>
      </dsp:txXfrm>
    </dsp:sp>
    <dsp:sp modelId="{98D6BDE6-03F8-4339-821E-E653BFAB0E57}">
      <dsp:nvSpPr>
        <dsp:cNvPr id="0" name=""/>
        <dsp:cNvSpPr/>
      </dsp:nvSpPr>
      <dsp:spPr>
        <a:xfrm>
          <a:off x="5069039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A7CA1-8522-4F38-9099-C4CBF6B5EFDF}">
      <dsp:nvSpPr>
        <dsp:cNvPr id="0" name=""/>
        <dsp:cNvSpPr/>
      </dsp:nvSpPr>
      <dsp:spPr>
        <a:xfrm>
          <a:off x="5184224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DEFICIENCIA EN EDUCACION MEDIA</a:t>
          </a:r>
          <a:endParaRPr lang="es-ES" sz="700" kern="1200" dirty="0"/>
        </a:p>
      </dsp:txBody>
      <dsp:txXfrm>
        <a:off x="5203504" y="3005108"/>
        <a:ext cx="998102" cy="619720"/>
      </dsp:txXfrm>
    </dsp:sp>
    <dsp:sp modelId="{60198DBE-47E8-41DC-AFDE-2491BEFA940C}">
      <dsp:nvSpPr>
        <dsp:cNvPr id="0" name=""/>
        <dsp:cNvSpPr/>
      </dsp:nvSpPr>
      <dsp:spPr>
        <a:xfrm>
          <a:off x="6336985" y="1910024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06B0D-D76F-4374-9A43-C29D3BB101D5}">
      <dsp:nvSpPr>
        <dsp:cNvPr id="0" name=""/>
        <dsp:cNvSpPr/>
      </dsp:nvSpPr>
      <dsp:spPr>
        <a:xfrm>
          <a:off x="6452169" y="2019449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DEFICIENCIA EN LA DOCENCIA Y PROGRAMAS UNIVERSITARIOS </a:t>
          </a:r>
          <a:endParaRPr lang="es-ES" sz="700" kern="1200" dirty="0"/>
        </a:p>
      </dsp:txBody>
      <dsp:txXfrm>
        <a:off x="6471449" y="2038729"/>
        <a:ext cx="998102" cy="619720"/>
      </dsp:txXfrm>
    </dsp:sp>
    <dsp:sp modelId="{BBEE31B4-C084-4ED9-9767-11780BC827AA}">
      <dsp:nvSpPr>
        <dsp:cNvPr id="0" name=""/>
        <dsp:cNvSpPr/>
      </dsp:nvSpPr>
      <dsp:spPr>
        <a:xfrm>
          <a:off x="6336071" y="2876402"/>
          <a:ext cx="1036662" cy="6582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1122E-5BD3-45B9-B159-3431D38F2F11}">
      <dsp:nvSpPr>
        <dsp:cNvPr id="0" name=""/>
        <dsp:cNvSpPr/>
      </dsp:nvSpPr>
      <dsp:spPr>
        <a:xfrm>
          <a:off x="6451255" y="2985828"/>
          <a:ext cx="1036662" cy="658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FOTALEZAS Y DEBILIDADES DE LAS UNIVERSIDADES</a:t>
          </a:r>
          <a:endParaRPr lang="es-ES" sz="700" kern="1200" dirty="0"/>
        </a:p>
      </dsp:txBody>
      <dsp:txXfrm>
        <a:off x="6470535" y="3005108"/>
        <a:ext cx="998102" cy="61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728E-14D0-4B4F-BE56-3FCFD4D203E7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038E-9325-4457-9FB3-056AC6734C9B}" type="slidenum">
              <a:rPr lang="es-ES" smtClean="0"/>
              <a:t>‹Nº›</a:t>
            </a:fld>
            <a:endParaRPr lang="es-E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683363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ENFRENTARSE AL MUNDO LABORAR ACTUAL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284541" cy="47427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827584" y="620688"/>
            <a:ext cx="6516216" cy="4176464"/>
          </a:xfrm>
        </p:spPr>
        <p:txBody>
          <a:bodyPr>
            <a:normAutofit/>
          </a:bodyPr>
          <a:lstStyle/>
          <a:p>
            <a:pPr algn="ctr"/>
            <a:r>
              <a:rPr lang="es-ES" sz="4400" dirty="0" smtClean="0"/>
              <a:t>CAUSAS DE LA DEFICIENCIAS  </a:t>
            </a:r>
            <a:r>
              <a:rPr lang="es-ES" sz="4400" dirty="0" smtClean="0"/>
              <a:t>EN LA FORMACION DE </a:t>
            </a:r>
            <a:r>
              <a:rPr lang="es-ES" sz="4400" dirty="0" smtClean="0"/>
              <a:t>PROFESIONALES ACTUALES</a:t>
            </a:r>
          </a:p>
          <a:p>
            <a:pPr algn="ctr"/>
            <a:endParaRPr lang="es-ES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88604"/>
            <a:ext cx="4752528" cy="2464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MAPA CONCEPTUAL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66862"/>
              </p:ext>
            </p:extLst>
          </p:nvPr>
        </p:nvGraphicFramePr>
        <p:xfrm>
          <a:off x="1187624" y="1700808"/>
          <a:ext cx="7488832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76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620688"/>
            <a:ext cx="7125112" cy="4248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 smtClean="0"/>
              <a:t>NIVEL SOCIOECONOMICO</a:t>
            </a:r>
          </a:p>
          <a:p>
            <a:pPr marL="0" indent="0" algn="ctr">
              <a:buNone/>
            </a:pPr>
            <a:endParaRPr lang="es-ES" sz="4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34447"/>
            <a:ext cx="5113762" cy="306648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1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56" y="1052736"/>
            <a:ext cx="6528744" cy="525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7064423" cy="59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0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3" y="908721"/>
            <a:ext cx="7125112" cy="3960439"/>
          </a:xfrm>
        </p:spPr>
        <p:txBody>
          <a:bodyPr>
            <a:normAutofit/>
          </a:bodyPr>
          <a:lstStyle/>
          <a:p>
            <a:pPr algn="ctr"/>
            <a:r>
              <a:rPr lang="es-ES" sz="4800" dirty="0" smtClean="0"/>
              <a:t>BAJO RENDIMIENTO ACADEMICO</a:t>
            </a:r>
          </a:p>
          <a:p>
            <a:pPr marL="0" indent="0" algn="ctr">
              <a:buNone/>
            </a:pPr>
            <a:endParaRPr lang="es-E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3206"/>
            <a:ext cx="4248472" cy="3027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1577"/>
            <a:ext cx="4226093" cy="3068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0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HABITOS DE ESTUDIO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775">
            <a:off x="6145102" y="2391479"/>
            <a:ext cx="2591025" cy="14875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54088"/>
            <a:ext cx="1719263" cy="2670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3721">
            <a:off x="377884" y="2263719"/>
            <a:ext cx="2620963" cy="1743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5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 smtClean="0"/>
              <a:t>DEFICIENCIA EN LA DOCENCIA Y PROGRAMAS UNIVERSITARIOS</a:t>
            </a:r>
          </a:p>
          <a:p>
            <a:pPr marL="0" indent="0" algn="ctr">
              <a:buNone/>
            </a:pPr>
            <a:endParaRPr lang="es-ES" sz="4800" dirty="0" smtClean="0"/>
          </a:p>
          <a:p>
            <a:endParaRPr lang="es-ES" sz="4800" dirty="0"/>
          </a:p>
          <a:p>
            <a:endParaRPr lang="es-ES" sz="4800" dirty="0" smtClean="0"/>
          </a:p>
          <a:p>
            <a:endParaRPr lang="es-E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75" y="3501008"/>
            <a:ext cx="5196129" cy="3040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6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ano">
  <a:themeElements>
    <a:clrScheme name="Verano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TM01972873[[fn=Verano]]</Template>
  <TotalTime>180</TotalTime>
  <Words>72</Words>
  <Application>Microsoft Office PowerPoint</Application>
  <PresentationFormat>Presentación en pantalla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Verano</vt:lpstr>
      <vt:lpstr>Presentación de PowerPoint</vt:lpstr>
      <vt:lpstr> </vt:lpstr>
      <vt:lpstr>MAPA CONCEPTUAL</vt:lpstr>
      <vt:lpstr> </vt:lpstr>
      <vt:lpstr>Presentación de PowerPoint</vt:lpstr>
      <vt:lpstr>Presentación de PowerPoint</vt:lpstr>
      <vt:lpstr>Presentación de PowerPoint</vt:lpstr>
      <vt:lpstr>HABITOS DE ESTUDIO</vt:lpstr>
      <vt:lpstr>Presentación de PowerPoint</vt:lpstr>
      <vt:lpstr>ENFRENTARSE AL MUNDO LABORAR ACTUAL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YENNY</dc:creator>
  <cp:lastModifiedBy>YENNY</cp:lastModifiedBy>
  <cp:revision>15</cp:revision>
  <dcterms:created xsi:type="dcterms:W3CDTF">2015-11-12T20:30:04Z</dcterms:created>
  <dcterms:modified xsi:type="dcterms:W3CDTF">2015-11-13T05:11:39Z</dcterms:modified>
</cp:coreProperties>
</file>