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27A0D32-950F-48C7-9B3E-F96CDFDE9372}" type="datetimeFigureOut">
              <a:rPr lang="es-CL" smtClean="0"/>
              <a:t>12-11-2015</a:t>
            </a:fld>
            <a:endParaRPr lang="es-C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CL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BB53486-CD23-465C-B2AE-E8AAEC67FBCC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0D32-950F-48C7-9B3E-F96CDFDE9372}" type="datetimeFigureOut">
              <a:rPr lang="es-CL" smtClean="0"/>
              <a:t>12-11-2015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3486-CD23-465C-B2AE-E8AAEC67FBC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0D32-950F-48C7-9B3E-F96CDFDE9372}" type="datetimeFigureOut">
              <a:rPr lang="es-CL" smtClean="0"/>
              <a:t>12-11-2015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3486-CD23-465C-B2AE-E8AAEC67FBC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7A0D32-950F-48C7-9B3E-F96CDFDE9372}" type="datetimeFigureOut">
              <a:rPr lang="es-CL" smtClean="0"/>
              <a:t>12-11-2015</a:t>
            </a:fld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BB53486-CD23-465C-B2AE-E8AAEC67FBCC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27A0D32-950F-48C7-9B3E-F96CDFDE9372}" type="datetimeFigureOut">
              <a:rPr lang="es-CL" smtClean="0"/>
              <a:t>12-11-2015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CL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BB53486-CD23-465C-B2AE-E8AAEC67FBCC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0D32-950F-48C7-9B3E-F96CDFDE9372}" type="datetimeFigureOut">
              <a:rPr lang="es-CL" smtClean="0"/>
              <a:t>12-11-2015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3486-CD23-465C-B2AE-E8AAEC67FBCC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0D32-950F-48C7-9B3E-F96CDFDE9372}" type="datetimeFigureOut">
              <a:rPr lang="es-CL" smtClean="0"/>
              <a:t>12-11-2015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3486-CD23-465C-B2AE-E8AAEC67FBCC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7A0D32-950F-48C7-9B3E-F96CDFDE9372}" type="datetimeFigureOut">
              <a:rPr lang="es-CL" smtClean="0"/>
              <a:t>12-11-2015</a:t>
            </a:fld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BB53486-CD23-465C-B2AE-E8AAEC67FBCC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0D32-950F-48C7-9B3E-F96CDFDE9372}" type="datetimeFigureOut">
              <a:rPr lang="es-CL" smtClean="0"/>
              <a:t>12-11-2015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3486-CD23-465C-B2AE-E8AAEC67FBC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7A0D32-950F-48C7-9B3E-F96CDFDE9372}" type="datetimeFigureOut">
              <a:rPr lang="es-CL" smtClean="0"/>
              <a:t>12-11-2015</a:t>
            </a:fld>
            <a:endParaRPr lang="es-CL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BB53486-CD23-465C-B2AE-E8AAEC67FBCC}" type="slidenum">
              <a:rPr lang="es-CL" smtClean="0"/>
              <a:t>‹Nº›</a:t>
            </a:fld>
            <a:endParaRPr lang="es-CL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7A0D32-950F-48C7-9B3E-F96CDFDE9372}" type="datetimeFigureOut">
              <a:rPr lang="es-CL" smtClean="0"/>
              <a:t>12-11-2015</a:t>
            </a:fld>
            <a:endParaRPr lang="es-CL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BB53486-CD23-465C-B2AE-E8AAEC67FBCC}" type="slidenum">
              <a:rPr lang="es-CL" smtClean="0"/>
              <a:t>‹Nº›</a:t>
            </a:fld>
            <a:endParaRPr lang="es-CL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27A0D32-950F-48C7-9B3E-F96CDFDE9372}" type="datetimeFigureOut">
              <a:rPr lang="es-CL" smtClean="0"/>
              <a:t>12-11-2015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BB53486-CD23-465C-B2AE-E8AAEC67FBCC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://www.bing.com/images/search?q=bisturi+&amp;view=detailv2&amp;&amp;id=28F01CDDF94FB68C4BB5089251899FA40C88AC38&amp;selectedIndex=9&amp;ccid=VIh1OL/j&amp;simid=607990404343008996&amp;thid=OIP.M54887538bfe313c631c243ff4d229a81o0" TargetMode="Externa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8206680" cy="4464496"/>
          </a:xfrm>
        </p:spPr>
        <p:txBody>
          <a:bodyPr>
            <a:normAutofit/>
          </a:bodyPr>
          <a:lstStyle/>
          <a:p>
            <a:pPr algn="ctr"/>
            <a:r>
              <a:rPr lang="es-CL" sz="4400" dirty="0" smtClean="0">
                <a:solidFill>
                  <a:srgbClr val="C00000"/>
                </a:solidFill>
              </a:rPr>
              <a:t>ACCIDENTES CORTOPUNZANTES</a:t>
            </a:r>
            <a:r>
              <a:rPr lang="es-CL" sz="4400" dirty="0" smtClean="0"/>
              <a:t/>
            </a:r>
            <a:br>
              <a:rPr lang="es-CL" sz="4400" dirty="0" smtClean="0"/>
            </a:br>
            <a:r>
              <a:rPr lang="es-CL" sz="4400" dirty="0" smtClean="0"/>
              <a:t/>
            </a:r>
            <a:br>
              <a:rPr lang="es-CL" sz="4400" dirty="0" smtClean="0"/>
            </a:br>
            <a:r>
              <a:rPr lang="es-CL" sz="4400" dirty="0" smtClean="0"/>
              <a:t/>
            </a:r>
            <a:br>
              <a:rPr lang="es-CL" sz="4400" dirty="0" smtClean="0"/>
            </a:br>
            <a:r>
              <a:rPr lang="es-CL" sz="4400" dirty="0" smtClean="0"/>
              <a:t/>
            </a:r>
            <a:br>
              <a:rPr lang="es-CL" sz="4400" dirty="0" smtClean="0"/>
            </a:br>
            <a:endParaRPr lang="es-CL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CL" dirty="0" smtClean="0"/>
              <a:t>Nombre: Verónica catalán</a:t>
            </a:r>
          </a:p>
          <a:p>
            <a:pPr algn="r"/>
            <a:r>
              <a:rPr lang="es-CL" dirty="0" smtClean="0"/>
              <a:t>Docente </a:t>
            </a:r>
            <a:r>
              <a:rPr lang="es-CL" dirty="0" smtClean="0"/>
              <a:t>a</a:t>
            </a:r>
            <a:r>
              <a:rPr lang="es-CL" dirty="0" smtClean="0"/>
              <a:t> cargo:</a:t>
            </a:r>
          </a:p>
          <a:p>
            <a:pPr algn="r"/>
            <a:r>
              <a:rPr lang="es-CL" dirty="0" smtClean="0"/>
              <a:t> Srta. Carolina Silva</a:t>
            </a:r>
            <a:endParaRPr lang="es-CL" dirty="0"/>
          </a:p>
        </p:txBody>
      </p:sp>
      <p:pic>
        <p:nvPicPr>
          <p:cNvPr id="5" name="4 Imagen" descr="https://fbcdn-profile-a.akamaihd.net/hprofile-ak-prn2/t5/277175_151531501597266_1204597_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2066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 descr="http://webquest.cepdeorcera.org/public/files/files_user/lawis1286/5662054_un_pinchazo_de_aguja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420888"/>
            <a:ext cx="475252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https://fbcdn-profile-a.akamaihd.net/hprofile-ak-prn2/t5/277175_151531501597266_1204597_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2066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195736" y="274638"/>
            <a:ext cx="5729064" cy="994122"/>
          </a:xfrm>
        </p:spPr>
        <p:txBody>
          <a:bodyPr>
            <a:normAutofit fontScale="90000"/>
          </a:bodyPr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¿QUE SON LOS MATERIALES CORTOPUNZANTES?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CL" dirty="0" smtClean="0"/>
              <a:t>Son todos aquellos con los cuales exista un alto riesgo de puncionarse o cortarse , en la manipulación de </a:t>
            </a:r>
            <a:r>
              <a:rPr lang="es-CL" dirty="0" smtClean="0"/>
              <a:t>estos, pero </a:t>
            </a:r>
            <a:r>
              <a:rPr lang="es-CL" dirty="0" smtClean="0"/>
              <a:t>que además estén contaminados con </a:t>
            </a:r>
            <a:r>
              <a:rPr lang="es-CL" b="1" dirty="0" smtClean="0">
                <a:solidFill>
                  <a:srgbClr val="C00000"/>
                </a:solidFill>
              </a:rPr>
              <a:t>fluidos de alto riesgo</a:t>
            </a:r>
            <a:r>
              <a:rPr lang="es-CL" dirty="0" smtClean="0"/>
              <a:t>.</a:t>
            </a:r>
          </a:p>
          <a:p>
            <a:pPr>
              <a:buNone/>
            </a:pPr>
            <a:endParaRPr lang="es-CL" dirty="0" smtClean="0"/>
          </a:p>
          <a:p>
            <a:pPr>
              <a:buNone/>
            </a:pPr>
            <a:endParaRPr lang="es-CL" dirty="0"/>
          </a:p>
        </p:txBody>
      </p:sp>
      <p:pic>
        <p:nvPicPr>
          <p:cNvPr id="5" name="4 Imagen" descr="http://tse4.mm.bing.net/th?id=OIP.M2f64bd7c4f2708ec38ba096f57bc1fc3o0&amp;pid=15.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573016"/>
            <a:ext cx="187220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 descr="agujas hipodermicas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573016"/>
            <a:ext cx="216024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http://tse1.mm.bing.net/th?&amp;id=OIP.M54887538bfe313c631c243ff4d229a81o0&amp;w=300&amp;h=300&amp;c=0&amp;pid=1.9&amp;rs=0&amp;p=0">
            <a:hlinkClick r:id="rId5"/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5816" y="5445224"/>
            <a:ext cx="244827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Resultado de imagen para frascos ampollas quebrados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4128" y="3573016"/>
            <a:ext cx="223224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67744" y="274638"/>
            <a:ext cx="5657056" cy="1282154"/>
          </a:xfrm>
        </p:spPr>
        <p:txBody>
          <a:bodyPr>
            <a:normAutofit fontScale="90000"/>
          </a:bodyPr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¿</a:t>
            </a:r>
            <a:r>
              <a:rPr lang="es-CL" b="1" dirty="0" smtClean="0">
                <a:solidFill>
                  <a:srgbClr val="C00000"/>
                </a:solidFill>
              </a:rPr>
              <a:t>A que  fluidos nos exponemos y como se clasifican?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Sangre, Semen, Secreciones vaginales, </a:t>
            </a:r>
            <a:r>
              <a:rPr lang="es-CL" dirty="0" smtClean="0"/>
              <a:t>orina,</a:t>
            </a:r>
            <a:endParaRPr lang="es-CL" dirty="0" smtClean="0"/>
          </a:p>
          <a:p>
            <a:pPr>
              <a:buNone/>
            </a:pPr>
            <a:r>
              <a:rPr lang="es-CL" dirty="0" smtClean="0"/>
              <a:t>    Líquido Cefalorraquídeo, Sinovial, Pleural, Pericárdico, Peritoneal </a:t>
            </a:r>
            <a:r>
              <a:rPr lang="es-CL" dirty="0" smtClean="0"/>
              <a:t>y Amniótico</a:t>
            </a:r>
            <a:r>
              <a:rPr lang="es-CL" dirty="0" smtClean="0"/>
              <a:t>.</a:t>
            </a:r>
          </a:p>
          <a:p>
            <a:pPr>
              <a:buNone/>
            </a:pPr>
            <a:r>
              <a:rPr lang="es-CL" dirty="0" smtClean="0"/>
              <a:t>   y se clasifican en:</a:t>
            </a:r>
          </a:p>
          <a:p>
            <a:pPr>
              <a:buNone/>
            </a:pPr>
            <a:r>
              <a:rPr lang="es-CL" dirty="0" smtClean="0">
                <a:solidFill>
                  <a:srgbClr val="C00000"/>
                </a:solidFill>
              </a:rPr>
              <a:t>   BAJO RIESGO                            ALTO RIESGO</a:t>
            </a:r>
          </a:p>
          <a:p>
            <a:pPr>
              <a:buNone/>
            </a:pPr>
            <a:endParaRPr lang="es-CL" dirty="0"/>
          </a:p>
        </p:txBody>
      </p:sp>
      <p:pic>
        <p:nvPicPr>
          <p:cNvPr id="4" name="3 Imagen" descr="https://fbcdn-profile-a.akamaihd.net/hprofile-ak-prn2/t5/277175_151531501597266_1204597_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2066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Resultado de imagen para orin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229200"/>
            <a:ext cx="187220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Resultado de imagen para SUD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789040"/>
            <a:ext cx="1502410" cy="1368152"/>
          </a:xfrm>
          <a:prstGeom prst="rect">
            <a:avLst/>
          </a:prstGeom>
          <a:noFill/>
        </p:spPr>
      </p:pic>
      <p:pic>
        <p:nvPicPr>
          <p:cNvPr id="7" name="6 Imagen" descr="Resultado de imagen para JERINGA CON SANGRE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3717032"/>
            <a:ext cx="213852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Resultado de imagen para liquido cefalorraquideo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5301208"/>
            <a:ext cx="208823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67744" y="274638"/>
            <a:ext cx="5657056" cy="1210146"/>
          </a:xfrm>
        </p:spPr>
        <p:txBody>
          <a:bodyPr>
            <a:normAutofit fontScale="90000"/>
          </a:bodyPr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ACCIONES QUE ME EXPONEN A UN ACCIDENTE. CORTOPUNZANTE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s-CL" dirty="0" smtClean="0"/>
              <a:t>*</a:t>
            </a:r>
            <a:r>
              <a:rPr lang="es-CL" dirty="0" smtClean="0"/>
              <a:t>Durante </a:t>
            </a:r>
            <a:r>
              <a:rPr lang="es-CL" dirty="0" smtClean="0"/>
              <a:t>una </a:t>
            </a:r>
            <a:r>
              <a:rPr lang="es-CL" dirty="0" smtClean="0"/>
              <a:t>operación….</a:t>
            </a:r>
          </a:p>
          <a:p>
            <a:pPr lvl="0">
              <a:buNone/>
            </a:pPr>
            <a:endParaRPr lang="es-CL" dirty="0" smtClean="0"/>
          </a:p>
          <a:p>
            <a:pPr lvl="0">
              <a:buNone/>
            </a:pPr>
            <a:r>
              <a:rPr lang="es-CL" dirty="0" smtClean="0"/>
              <a:t>*</a:t>
            </a:r>
            <a:r>
              <a:rPr lang="es-CL" dirty="0" smtClean="0"/>
              <a:t>Cuando </a:t>
            </a:r>
            <a:r>
              <a:rPr lang="es-CL" dirty="0" smtClean="0"/>
              <a:t>una </a:t>
            </a:r>
            <a:r>
              <a:rPr lang="es-CL" dirty="0" smtClean="0"/>
              <a:t>aguja….</a:t>
            </a:r>
          </a:p>
          <a:p>
            <a:pPr lvl="0"/>
            <a:endParaRPr lang="es-CL" dirty="0" smtClean="0"/>
          </a:p>
          <a:p>
            <a:pPr lvl="0">
              <a:buNone/>
            </a:pPr>
            <a:r>
              <a:rPr lang="es-CL" dirty="0" smtClean="0"/>
              <a:t>*Al </a:t>
            </a:r>
            <a:r>
              <a:rPr lang="es-CL" dirty="0" smtClean="0"/>
              <a:t>tomar una aguja usada sin </a:t>
            </a:r>
            <a:r>
              <a:rPr lang="es-CL" dirty="0" smtClean="0"/>
              <a:t>envainar…</a:t>
            </a:r>
          </a:p>
          <a:p>
            <a:pPr lvl="0"/>
            <a:endParaRPr lang="es-CL" dirty="0" smtClean="0"/>
          </a:p>
          <a:p>
            <a:pPr lvl="0"/>
            <a:endParaRPr lang="es-CL" dirty="0" smtClean="0"/>
          </a:p>
          <a:p>
            <a:pPr lvl="0">
              <a:buNone/>
            </a:pPr>
            <a:r>
              <a:rPr lang="es-CL" dirty="0" smtClean="0"/>
              <a:t>*Durante </a:t>
            </a:r>
            <a:r>
              <a:rPr lang="es-CL" dirty="0" smtClean="0"/>
              <a:t>la limpieza y </a:t>
            </a:r>
            <a:r>
              <a:rPr lang="es-CL" dirty="0" smtClean="0"/>
              <a:t>transporte…</a:t>
            </a:r>
          </a:p>
          <a:p>
            <a:pPr lvl="0"/>
            <a:endParaRPr lang="es-CL" dirty="0" smtClean="0"/>
          </a:p>
          <a:p>
            <a:pPr lvl="0"/>
            <a:endParaRPr lang="es-CL" dirty="0" smtClean="0"/>
          </a:p>
          <a:p>
            <a:pPr lvl="0"/>
            <a:endParaRPr lang="es-CL" dirty="0" smtClean="0"/>
          </a:p>
          <a:p>
            <a:pPr lvl="0">
              <a:buNone/>
            </a:pPr>
            <a:r>
              <a:rPr lang="es-CL" dirty="0" smtClean="0"/>
              <a:t>*Y en el uso de…</a:t>
            </a:r>
          </a:p>
          <a:p>
            <a:pPr lvl="0"/>
            <a:endParaRPr lang="es-CL" dirty="0" smtClean="0"/>
          </a:p>
          <a:p>
            <a:pPr lvl="0"/>
            <a:endParaRPr lang="es-CL" dirty="0" smtClean="0"/>
          </a:p>
          <a:p>
            <a:pPr lvl="0">
              <a:buNone/>
            </a:pPr>
            <a:endParaRPr lang="es-CL" dirty="0" smtClean="0"/>
          </a:p>
        </p:txBody>
      </p:sp>
      <p:pic>
        <p:nvPicPr>
          <p:cNvPr id="4" name="3 Imagen" descr="https://fbcdn-profile-a.akamaihd.net/hprofile-ak-prn2/t5/277175_151531501597266_1204597_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2066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Resultado de imagen para JERINGAS EN RIÑONES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789040"/>
            <a:ext cx="2031034" cy="135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 descr="Resultado de imagen para fotos de accidentes cortopunzantes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2132856"/>
            <a:ext cx="137534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http://i.ytimg.com/vi/Op-Tylj0rII/maxresdefault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2924944"/>
            <a:ext cx="1773799" cy="1011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AutoShape 2" descr="Resultado de imagen para OPERAC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9" name="8 Imagen" descr="http://cdn.20m.es/img2/recortes/2012/07/31/71183-600-550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1412776"/>
            <a:ext cx="1309916" cy="120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 descr="http://thaisgomez.files.wordpress.com/2012/02/telefono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5301208"/>
            <a:ext cx="121563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67744" y="274638"/>
            <a:ext cx="5657056" cy="1210146"/>
          </a:xfrm>
        </p:spPr>
        <p:txBody>
          <a:bodyPr>
            <a:normAutofit fontScale="90000"/>
          </a:bodyPr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Soluciones para disminuir los accidentes cortopunzantes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712968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L" dirty="0" smtClean="0"/>
              <a:t>Capacitación, reeducación …</a:t>
            </a:r>
            <a:endParaRPr lang="es-CL" dirty="0" smtClean="0"/>
          </a:p>
          <a:p>
            <a:pPr lvl="0">
              <a:buNone/>
            </a:pPr>
            <a:r>
              <a:rPr lang="es-CL" dirty="0" smtClean="0"/>
              <a:t>La utilización del carro de </a:t>
            </a:r>
            <a:r>
              <a:rPr lang="es-CL" dirty="0" smtClean="0"/>
              <a:t>procedimientos…</a:t>
            </a:r>
          </a:p>
          <a:p>
            <a:pPr lvl="0">
              <a:buNone/>
            </a:pPr>
            <a:endParaRPr lang="es-CL" dirty="0" smtClean="0"/>
          </a:p>
          <a:p>
            <a:pPr lvl="0">
              <a:buNone/>
            </a:pPr>
            <a:r>
              <a:rPr lang="es-CL" dirty="0" smtClean="0"/>
              <a:t>Si no se pudiere la utilización del </a:t>
            </a:r>
            <a:r>
              <a:rPr lang="es-CL" dirty="0" smtClean="0"/>
              <a:t>carro </a:t>
            </a:r>
          </a:p>
          <a:p>
            <a:pPr lvl="0">
              <a:buNone/>
            </a:pPr>
            <a:r>
              <a:rPr lang="es-CL" dirty="0" smtClean="0"/>
              <a:t>d</a:t>
            </a:r>
            <a:r>
              <a:rPr lang="es-CL" dirty="0" smtClean="0"/>
              <a:t>e procedimientos  </a:t>
            </a:r>
            <a:r>
              <a:rPr lang="es-CL" dirty="0" smtClean="0"/>
              <a:t>por algún </a:t>
            </a:r>
            <a:r>
              <a:rPr lang="es-CL" dirty="0" smtClean="0"/>
              <a:t>motivo…</a:t>
            </a:r>
          </a:p>
          <a:p>
            <a:pPr lvl="0">
              <a:buNone/>
            </a:pPr>
            <a:endParaRPr lang="es-CL" dirty="0" smtClean="0"/>
          </a:p>
          <a:p>
            <a:pPr lvl="0">
              <a:buNone/>
            </a:pPr>
            <a:r>
              <a:rPr lang="es-CL" dirty="0" smtClean="0"/>
              <a:t>La persona que manipule el elemento </a:t>
            </a:r>
            <a:r>
              <a:rPr lang="es-CL" dirty="0" smtClean="0"/>
              <a:t>corto..</a:t>
            </a:r>
            <a:endParaRPr lang="es-CL" dirty="0" smtClean="0"/>
          </a:p>
          <a:p>
            <a:pPr lvl="0">
              <a:buNone/>
            </a:pPr>
            <a:r>
              <a:rPr lang="es-CL" dirty="0" smtClean="0"/>
              <a:t>Elaborar una pauta de supervisión, para </a:t>
            </a:r>
            <a:r>
              <a:rPr lang="es-CL" dirty="0" smtClean="0"/>
              <a:t>la…</a:t>
            </a:r>
          </a:p>
          <a:p>
            <a:pPr lvl="0">
              <a:buNone/>
            </a:pPr>
            <a:endParaRPr lang="es-CL" dirty="0" smtClean="0"/>
          </a:p>
          <a:p>
            <a:pPr lvl="0">
              <a:buNone/>
            </a:pPr>
            <a:r>
              <a:rPr lang="es-CL" dirty="0" smtClean="0"/>
              <a:t>La utilización de los </a:t>
            </a:r>
            <a:r>
              <a:rPr lang="es-CL" dirty="0" smtClean="0"/>
              <a:t>E.P.P.</a:t>
            </a:r>
            <a:endParaRPr lang="es-CL" dirty="0" smtClean="0"/>
          </a:p>
          <a:p>
            <a:endParaRPr lang="es-CL" dirty="0"/>
          </a:p>
        </p:txBody>
      </p:sp>
      <p:pic>
        <p:nvPicPr>
          <p:cNvPr id="4" name="3 Imagen" descr="https://fbcdn-profile-a.akamaihd.net/hprofile-ak-prn2/t5/277175_151531501597266_1204597_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2066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http://dennischang.info/wp-content/uploads/sites/683/2014/09/capacitacion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412776"/>
            <a:ext cx="1101650" cy="68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 descr="C:\Users\Billy Martínez\Desktop\IMG-20151113-WA0004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1700808"/>
            <a:ext cx="1591295" cy="119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C:\Users\Billy Martínez\Desktop\IMG-20151113-WA0000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4365104"/>
            <a:ext cx="151216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C:\Users\Billy Martínez\Desktop\IMG-20151113-WA0001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3068960"/>
            <a:ext cx="165618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 descr="Resultado de imagen para guantes, pecheras y antiparras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1960" y="5445224"/>
            <a:ext cx="1310155" cy="8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 descr="http://3.bp.blogspot.com/-B2-XDYxQCxs/UfP208O3y0I/AAAAAAAAAaM/osf1e9qRehs/s1600/389.jp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6096" y="5445224"/>
            <a:ext cx="1070278" cy="79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 descr="http://mlc-s1-p.mlstatic.com/indumentaria-equipamientos-medicos-23228-MLC20245514859_022015-Y.jp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04248" y="5373216"/>
            <a:ext cx="11144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67744" y="274638"/>
            <a:ext cx="5657056" cy="1138138"/>
          </a:xfrm>
        </p:spPr>
        <p:txBody>
          <a:bodyPr>
            <a:normAutofit/>
          </a:bodyPr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¿Qué debo hacer si me punciono?</a:t>
            </a:r>
            <a:endParaRPr lang="es-CL" b="1" dirty="0">
              <a:solidFill>
                <a:srgbClr val="C00000"/>
              </a:solidFill>
            </a:endParaRPr>
          </a:p>
        </p:txBody>
      </p:sp>
      <p:pic>
        <p:nvPicPr>
          <p:cNvPr id="4" name="3 Imagen" descr="https://fbcdn-profile-a.akamaihd.net/hprofile-ak-prn2/t5/277175_151531501597266_1204597_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2066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contenido"/>
          <p:cNvSpPr>
            <a:spLocks noGrp="1"/>
          </p:cNvSpPr>
          <p:nvPr>
            <p:ph sz="quarter" idx="1"/>
          </p:nvPr>
        </p:nvSpPr>
        <p:spPr>
          <a:xfrm>
            <a:off x="179512" y="1340768"/>
            <a:ext cx="8640960" cy="5328592"/>
          </a:xfrm>
        </p:spPr>
        <p:txBody>
          <a:bodyPr/>
          <a:lstStyle/>
          <a:p>
            <a:pPr>
              <a:buNone/>
            </a:pPr>
            <a:endParaRPr lang="es-CL" dirty="0" smtClean="0"/>
          </a:p>
          <a:p>
            <a:endParaRPr lang="es-CL" dirty="0"/>
          </a:p>
        </p:txBody>
      </p:sp>
      <p:pic>
        <p:nvPicPr>
          <p:cNvPr id="11" name="10 Imagen" descr="http://www.scielo.org.ve/img/fbpe/aov/v42n3/art13fig5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484784"/>
            <a:ext cx="3096344" cy="141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11 Imagen" descr="http://como.021.gov.cn/upload/9/aa/9aaf5172a5a6862b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284984"/>
            <a:ext cx="208823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 descr="http://2.bp.blogspot.com/-yYGSLeLIGno/T5OJzNP9qFI/AAAAAAAAADE/VI2I9_cL5c8/s1600/analisis+de+sangre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3501008"/>
            <a:ext cx="2592288" cy="109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13 Imagen" descr="http://www.elpuertolibre.cl/epl/wp-content/uploads/2014/07/diat-achs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2200" y="3284984"/>
            <a:ext cx="223224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14 Imagen" descr="http://cdn.laopinion.com/wp-content/uploads/2013/01/IM_20130126_SALUD_130129499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7864" y="5301208"/>
            <a:ext cx="266429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6 Flecha abajo"/>
          <p:cNvSpPr/>
          <p:nvPr/>
        </p:nvSpPr>
        <p:spPr>
          <a:xfrm>
            <a:off x="4283968" y="2924944"/>
            <a:ext cx="360040" cy="57606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Flecha izquierda y derecha"/>
          <p:cNvSpPr/>
          <p:nvPr/>
        </p:nvSpPr>
        <p:spPr>
          <a:xfrm>
            <a:off x="2267744" y="3789040"/>
            <a:ext cx="792088" cy="288032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Flecha izquierda y derecha"/>
          <p:cNvSpPr/>
          <p:nvPr/>
        </p:nvSpPr>
        <p:spPr>
          <a:xfrm>
            <a:off x="5652120" y="3933056"/>
            <a:ext cx="792088" cy="288032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19 Flecha abajo"/>
          <p:cNvSpPr/>
          <p:nvPr/>
        </p:nvSpPr>
        <p:spPr>
          <a:xfrm>
            <a:off x="4355976" y="4581128"/>
            <a:ext cx="360040" cy="64807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1" name="20 Imagen" descr="https://fbcdn-profile-a.akamaihd.net/hprofile-ak-prn2/t5/277175_151531501597266_1204597_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639200"/>
            <a:ext cx="2066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274638"/>
            <a:ext cx="5585048" cy="1210146"/>
          </a:xfrm>
        </p:spPr>
        <p:txBody>
          <a:bodyPr>
            <a:noAutofit/>
          </a:bodyPr>
          <a:lstStyle/>
          <a:p>
            <a:pPr algn="ctr"/>
            <a:r>
              <a:rPr lang="es-CL" sz="4400" b="1" dirty="0" smtClean="0">
                <a:solidFill>
                  <a:srgbClr val="C00000"/>
                </a:solidFill>
              </a:rPr>
              <a:t>¿PREGUNAS? </a:t>
            </a:r>
            <a:endParaRPr lang="es-CL" sz="4400" b="1" dirty="0">
              <a:solidFill>
                <a:srgbClr val="C00000"/>
              </a:solidFill>
            </a:endParaRPr>
          </a:p>
        </p:txBody>
      </p:sp>
      <p:pic>
        <p:nvPicPr>
          <p:cNvPr id="4" name="3 Imagen" descr="https://fbcdn-profile-a.akamaihd.net/hprofile-ak-prn2/t5/277175_151531501597266_1204597_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2066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Marcador de contenido" descr="http://www.dra-irinaperez.com/images/preguntas.png"/>
          <p:cNvPicPr>
            <a:picLocks noGrp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700808"/>
            <a:ext cx="705678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67744" y="274638"/>
            <a:ext cx="5657056" cy="1143000"/>
          </a:xfrm>
        </p:spPr>
        <p:txBody>
          <a:bodyPr>
            <a:noAutofit/>
          </a:bodyPr>
          <a:lstStyle/>
          <a:p>
            <a:pPr algn="ctr"/>
            <a:r>
              <a:rPr lang="es-CL" sz="7200" b="1" dirty="0" smtClean="0">
                <a:solidFill>
                  <a:srgbClr val="C00000"/>
                </a:solidFill>
              </a:rPr>
              <a:t>FIN </a:t>
            </a:r>
            <a:endParaRPr lang="es-CL" sz="72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5661248"/>
            <a:ext cx="7467600" cy="119675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s-CL" sz="3900" b="1" dirty="0" smtClean="0">
                <a:solidFill>
                  <a:srgbClr val="C00000"/>
                </a:solidFill>
              </a:rPr>
              <a:t>GRACIAS POR SU </a:t>
            </a:r>
            <a:r>
              <a:rPr lang="es-CL" sz="3900" b="1" dirty="0" smtClean="0">
                <a:solidFill>
                  <a:srgbClr val="C00000"/>
                </a:solidFill>
              </a:rPr>
              <a:t>       ATENCIÓN</a:t>
            </a:r>
            <a:endParaRPr lang="es-CL" sz="3900" b="1" dirty="0" smtClean="0">
              <a:solidFill>
                <a:srgbClr val="C00000"/>
              </a:solidFill>
            </a:endParaRPr>
          </a:p>
          <a:p>
            <a:endParaRPr lang="es-CL" dirty="0"/>
          </a:p>
        </p:txBody>
      </p:sp>
      <p:pic>
        <p:nvPicPr>
          <p:cNvPr id="4" name="3 Imagen" descr="https://fbcdn-profile-a.akamaihd.net/hprofile-ak-prn2/t5/277175_151531501597266_1204597_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2066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http://peoresnada.com/pictures/h/cortopunzantes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340768"/>
            <a:ext cx="7632847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329</TotalTime>
  <Words>211</Words>
  <Application>Microsoft Office PowerPoint</Application>
  <PresentationFormat>Presentación en pantalla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Mirador</vt:lpstr>
      <vt:lpstr>ACCIDENTES CORTOPUNZANTES    </vt:lpstr>
      <vt:lpstr>¿QUE SON LOS MATERIALES CORTOPUNZANTES?</vt:lpstr>
      <vt:lpstr>¿A que  fluidos nos exponemos y como se clasifican?</vt:lpstr>
      <vt:lpstr>ACCIONES QUE ME EXPONEN A UN ACCIDENTE. CORTOPUNZANTE</vt:lpstr>
      <vt:lpstr>Soluciones para disminuir los accidentes cortopunzantes</vt:lpstr>
      <vt:lpstr>¿Qué debo hacer si me punciono?</vt:lpstr>
      <vt:lpstr>¿PREGUNAS? </vt:lpstr>
      <vt:lpstr>FIN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ACCIDENTES CORTOPUNZANTES    </dc:title>
  <dc:creator>Billy Martínez</dc:creator>
  <cp:lastModifiedBy>Billy Martínez</cp:lastModifiedBy>
  <cp:revision>40</cp:revision>
  <dcterms:created xsi:type="dcterms:W3CDTF">2015-11-13T00:12:33Z</dcterms:created>
  <dcterms:modified xsi:type="dcterms:W3CDTF">2015-11-13T05:42:31Z</dcterms:modified>
</cp:coreProperties>
</file>