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00C-2AB4-4796-AA1B-074A307E3AAC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FDF744C-9ECD-43CD-95DB-E8F83A472C9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00C-2AB4-4796-AA1B-074A307E3AAC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744C-9ECD-43CD-95DB-E8F83A472C9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00C-2AB4-4796-AA1B-074A307E3AAC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744C-9ECD-43CD-95DB-E8F83A472C9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00C-2AB4-4796-AA1B-074A307E3AAC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CL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FDF744C-9ECD-43CD-95DB-E8F83A472C9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00C-2AB4-4796-AA1B-074A307E3AAC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744C-9ECD-43CD-95DB-E8F83A472C9E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00C-2AB4-4796-AA1B-074A307E3AAC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744C-9ECD-43CD-95DB-E8F83A472C9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00C-2AB4-4796-AA1B-074A307E3AAC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FDF744C-9ECD-43CD-95DB-E8F83A472C9E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00C-2AB4-4796-AA1B-074A307E3AAC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744C-9ECD-43CD-95DB-E8F83A472C9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00C-2AB4-4796-AA1B-074A307E3AAC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744C-9ECD-43CD-95DB-E8F83A472C9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00C-2AB4-4796-AA1B-074A307E3AAC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744C-9ECD-43CD-95DB-E8F83A472C9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00C-2AB4-4796-AA1B-074A307E3AAC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744C-9ECD-43CD-95DB-E8F83A472C9E}" type="slidenum">
              <a:rPr lang="es-CL" smtClean="0"/>
              <a:t>‹Nº›</a:t>
            </a:fld>
            <a:endParaRPr lang="es-CL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FEFB00C-2AB4-4796-AA1B-074A307E3AAC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FDF744C-9ECD-43CD-95DB-E8F83A472C9E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85918" y="1500174"/>
            <a:ext cx="5643602" cy="1222375"/>
          </a:xfrm>
        </p:spPr>
        <p:txBody>
          <a:bodyPr/>
          <a:lstStyle/>
          <a:p>
            <a:pPr algn="r"/>
            <a:r>
              <a:rPr lang="es-CL" dirty="0" smtClean="0"/>
              <a:t>Sustancias  Peligrosas  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4000504"/>
            <a:ext cx="8458200" cy="1285884"/>
          </a:xfrm>
        </p:spPr>
        <p:txBody>
          <a:bodyPr/>
          <a:lstStyle/>
          <a:p>
            <a:pPr algn="r"/>
            <a:r>
              <a:rPr lang="es-CL" dirty="0" smtClean="0"/>
              <a:t>María José Codoceo González</a:t>
            </a:r>
          </a:p>
          <a:p>
            <a:pPr algn="r"/>
            <a:r>
              <a:rPr lang="es-CL" dirty="0" smtClean="0"/>
              <a:t>Técnico en Prevención de Riesgos </a:t>
            </a:r>
            <a:endParaRPr lang="es-C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Introducción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2714620"/>
            <a:ext cx="8839200" cy="1857389"/>
          </a:xfrm>
        </p:spPr>
        <p:txBody>
          <a:bodyPr/>
          <a:lstStyle/>
          <a:p>
            <a:pPr algn="just">
              <a:buNone/>
            </a:pPr>
            <a:r>
              <a:rPr lang="es-CL" dirty="0" smtClean="0"/>
              <a:t>   </a:t>
            </a:r>
            <a:r>
              <a:rPr lang="es-CL" dirty="0" smtClean="0"/>
              <a:t>L</a:t>
            </a:r>
            <a:r>
              <a:rPr lang="es-CL" dirty="0" smtClean="0"/>
              <a:t>a siguiente presentación se centra en los efectos adversos que existen en las sustancias peligrosas .</a:t>
            </a:r>
          </a:p>
          <a:p>
            <a:pPr>
              <a:buNone/>
            </a:pPr>
            <a:endParaRPr lang="es-C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¿Qué son las sustancias peligrosas ?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Las sustancias peligrosas son elementos químicos y compuestos que presenten algún riesgo para la salud. </a:t>
            </a:r>
            <a:endParaRPr lang="es-C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Clasificación de sustancias peligrosas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2357430"/>
            <a:ext cx="7267596" cy="2732094"/>
          </a:xfrm>
        </p:spPr>
        <p:txBody>
          <a:bodyPr/>
          <a:lstStyle/>
          <a:p>
            <a:r>
              <a:rPr lang="es-CL" dirty="0" smtClean="0"/>
              <a:t> Tóxicos</a:t>
            </a:r>
            <a:endParaRPr lang="es-CL" dirty="0" smtClean="0"/>
          </a:p>
          <a:p>
            <a:r>
              <a:rPr lang="es-CL" dirty="0" smtClean="0"/>
              <a:t>Nocivos</a:t>
            </a:r>
          </a:p>
          <a:p>
            <a:r>
              <a:rPr lang="es-CL" dirty="0" smtClean="0"/>
              <a:t>Explosivos </a:t>
            </a:r>
          </a:p>
          <a:p>
            <a:r>
              <a:rPr lang="es-CL" dirty="0" smtClean="0"/>
              <a:t>Entre otros.</a:t>
            </a:r>
          </a:p>
          <a:p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Donde las encontramos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Laboratorios químicos</a:t>
            </a:r>
          </a:p>
          <a:p>
            <a:r>
              <a:rPr lang="es-CL" dirty="0" smtClean="0"/>
              <a:t>Bodegas de almacenamientos de fertilizantes </a:t>
            </a:r>
          </a:p>
          <a:p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Medidas de control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Principalmente los elementos de protección personal </a:t>
            </a:r>
          </a:p>
          <a:p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86</TotalTime>
  <Words>82</Words>
  <Application>Microsoft Office PowerPoint</Application>
  <PresentationFormat>Presentación en pantalla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Viajes</vt:lpstr>
      <vt:lpstr>Sustancias  Peligrosas  </vt:lpstr>
      <vt:lpstr>Introducción </vt:lpstr>
      <vt:lpstr>¿Qué son las sustancias peligrosas ?</vt:lpstr>
      <vt:lpstr>Clasificación de sustancias peligrosas </vt:lpstr>
      <vt:lpstr>Donde las encontramos </vt:lpstr>
      <vt:lpstr>Medidas de control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Sustancias  Peligrosas</dc:title>
  <dc:creator>Maria Jose</dc:creator>
  <cp:lastModifiedBy>Maria Jose</cp:lastModifiedBy>
  <cp:revision>8</cp:revision>
  <dcterms:created xsi:type="dcterms:W3CDTF">2015-11-11T18:23:15Z</dcterms:created>
  <dcterms:modified xsi:type="dcterms:W3CDTF">2015-11-11T19:50:02Z</dcterms:modified>
</cp:coreProperties>
</file>