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58" r:id="rId9"/>
    <p:sldId id="261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94" autoAdjust="0"/>
    <p:restoredTop sz="94660"/>
  </p:normalViewPr>
  <p:slideViewPr>
    <p:cSldViewPr>
      <p:cViewPr varScale="1">
        <p:scale>
          <a:sx n="45" d="100"/>
          <a:sy n="45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title>
      <c:tx>
        <c:rich>
          <a:bodyPr/>
          <a:lstStyle/>
          <a:p>
            <a:pPr>
              <a:defRPr lang="es-CL"/>
            </a:pPr>
            <a:r>
              <a:rPr lang="es-CL"/>
              <a:t>grafico</a:t>
            </a:r>
            <a:r>
              <a:rPr lang="es-CL" baseline="0"/>
              <a:t> de accidentes</a:t>
            </a:r>
            <a:endParaRPr lang="es-CL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manteimiento </c:v>
                </c:pt>
                <c:pt idx="1">
                  <c:v>producto terminados </c:v>
                </c:pt>
                <c:pt idx="2">
                  <c:v>planta</c:v>
                </c:pt>
                <c:pt idx="3">
                  <c:v>bodejas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</c:v>
                </c:pt>
                <c:pt idx="1">
                  <c:v>24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1533257995528332"/>
          <c:y val="0.34271321217584905"/>
          <c:w val="0.28312421016817341"/>
          <c:h val="0.65537374684973893"/>
        </c:manualLayout>
      </c:layout>
      <c:txPr>
        <a:bodyPr/>
        <a:lstStyle/>
        <a:p>
          <a:pPr>
            <a:defRPr lang="es-CL"/>
          </a:pPr>
          <a:endParaRPr lang="es-CL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F9E96-728F-4DC8-AF71-F94EF85B4532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FCA5BE7-CE0E-4DC4-9044-275E7828912E}">
      <dgm:prSet phldrT="[Texto]"/>
      <dgm:spPr/>
      <dgm:t>
        <a:bodyPr/>
        <a:lstStyle/>
        <a:p>
          <a:r>
            <a:rPr lang="es-CL"/>
            <a:t>Riesgos en fabrica </a:t>
          </a:r>
        </a:p>
      </dgm:t>
    </dgm:pt>
    <dgm:pt modelId="{EB2C0C57-5E94-4FAC-8694-060044183DA0}" type="parTrans" cxnId="{D41925BE-4F3C-4C26-80EA-5F344F241481}">
      <dgm:prSet/>
      <dgm:spPr/>
      <dgm:t>
        <a:bodyPr/>
        <a:lstStyle/>
        <a:p>
          <a:endParaRPr lang="es-CL"/>
        </a:p>
      </dgm:t>
    </dgm:pt>
    <dgm:pt modelId="{A445DCE4-BA14-45B1-9ED4-0B842E277124}" type="sibTrans" cxnId="{D41925BE-4F3C-4C26-80EA-5F344F241481}">
      <dgm:prSet/>
      <dgm:spPr/>
      <dgm:t>
        <a:bodyPr/>
        <a:lstStyle/>
        <a:p>
          <a:endParaRPr lang="es-CL"/>
        </a:p>
      </dgm:t>
    </dgm:pt>
    <dgm:pt modelId="{9074EBD9-F463-4C67-B37A-C776A907FDE2}" type="asst">
      <dgm:prSet phldrT="[Texto]"/>
      <dgm:spPr/>
      <dgm:t>
        <a:bodyPr/>
        <a:lstStyle/>
        <a:p>
          <a:r>
            <a:rPr lang="es-CL"/>
            <a:t>Accidentes laborales </a:t>
          </a:r>
        </a:p>
      </dgm:t>
    </dgm:pt>
    <dgm:pt modelId="{AFCFA188-6BDA-4A3D-8BB1-0B74E5641049}" type="parTrans" cxnId="{48F7B2E7-4323-43B6-9944-4757A807433D}">
      <dgm:prSet/>
      <dgm:spPr/>
      <dgm:t>
        <a:bodyPr/>
        <a:lstStyle/>
        <a:p>
          <a:endParaRPr lang="es-CL"/>
        </a:p>
      </dgm:t>
    </dgm:pt>
    <dgm:pt modelId="{8DDCDD86-2156-4182-947C-4840C7046D48}" type="sibTrans" cxnId="{48F7B2E7-4323-43B6-9944-4757A807433D}">
      <dgm:prSet/>
      <dgm:spPr/>
      <dgm:t>
        <a:bodyPr/>
        <a:lstStyle/>
        <a:p>
          <a:endParaRPr lang="es-CL"/>
        </a:p>
      </dgm:t>
    </dgm:pt>
    <dgm:pt modelId="{7B78D865-5E31-4B78-ABE8-5CC61E1180F5}">
      <dgm:prSet phldrT="[Texto]"/>
      <dgm:spPr/>
      <dgm:t>
        <a:bodyPr/>
        <a:lstStyle/>
        <a:p>
          <a:r>
            <a:rPr lang="es-CL"/>
            <a:t>Condiciones  laborales inseguras</a:t>
          </a:r>
        </a:p>
      </dgm:t>
    </dgm:pt>
    <dgm:pt modelId="{3A60CEB7-5931-4869-BF5E-0225F49F9EF5}" type="parTrans" cxnId="{61F0F295-D5FB-45FD-ACB2-A7FC02C85B29}">
      <dgm:prSet/>
      <dgm:spPr/>
      <dgm:t>
        <a:bodyPr/>
        <a:lstStyle/>
        <a:p>
          <a:endParaRPr lang="es-CL"/>
        </a:p>
      </dgm:t>
    </dgm:pt>
    <dgm:pt modelId="{921F31CF-C1D1-491E-9EEF-7B9268F68A33}" type="sibTrans" cxnId="{61F0F295-D5FB-45FD-ACB2-A7FC02C85B29}">
      <dgm:prSet/>
      <dgm:spPr/>
      <dgm:t>
        <a:bodyPr/>
        <a:lstStyle/>
        <a:p>
          <a:endParaRPr lang="es-CL"/>
        </a:p>
      </dgm:t>
    </dgm:pt>
    <dgm:pt modelId="{DDEB5112-DD61-4E9E-B62D-795C1297220D}">
      <dgm:prSet phldrT="[Texto]"/>
      <dgm:spPr/>
      <dgm:t>
        <a:bodyPr/>
        <a:lstStyle/>
        <a:p>
          <a:r>
            <a:rPr lang="es-CL"/>
            <a:t>Factor humano o matrial  </a:t>
          </a:r>
        </a:p>
      </dgm:t>
    </dgm:pt>
    <dgm:pt modelId="{5DAEBC8B-9B38-488F-9C5D-A512C710220A}" type="parTrans" cxnId="{E4E749A2-A66F-4E84-8DD1-BE3B3C1CCDCA}">
      <dgm:prSet/>
      <dgm:spPr/>
      <dgm:t>
        <a:bodyPr/>
        <a:lstStyle/>
        <a:p>
          <a:endParaRPr lang="es-CL"/>
        </a:p>
      </dgm:t>
    </dgm:pt>
    <dgm:pt modelId="{9EB4FECA-F6D6-4699-820E-FE41C276C601}" type="sibTrans" cxnId="{E4E749A2-A66F-4E84-8DD1-BE3B3C1CCDCA}">
      <dgm:prSet/>
      <dgm:spPr/>
      <dgm:t>
        <a:bodyPr/>
        <a:lstStyle/>
        <a:p>
          <a:endParaRPr lang="es-CL"/>
        </a:p>
      </dgm:t>
    </dgm:pt>
    <dgm:pt modelId="{19430A4E-24AA-4581-9599-0373DCB2A7D1}">
      <dgm:prSet phldrT="[Texto]"/>
      <dgm:spPr/>
      <dgm:t>
        <a:bodyPr/>
        <a:lstStyle/>
        <a:p>
          <a:r>
            <a:rPr lang="es-CL"/>
            <a:t>Causas</a:t>
          </a:r>
        </a:p>
      </dgm:t>
    </dgm:pt>
    <dgm:pt modelId="{15555B69-F6DD-4DC6-B7EC-99304808FE0A}" type="parTrans" cxnId="{738549DF-00F0-4503-B53D-C3C421D1F9B5}">
      <dgm:prSet/>
      <dgm:spPr/>
      <dgm:t>
        <a:bodyPr/>
        <a:lstStyle/>
        <a:p>
          <a:endParaRPr lang="es-CL"/>
        </a:p>
      </dgm:t>
    </dgm:pt>
    <dgm:pt modelId="{F5ACA1D1-92B7-4000-9397-BD5F49C8CC8F}" type="sibTrans" cxnId="{738549DF-00F0-4503-B53D-C3C421D1F9B5}">
      <dgm:prSet/>
      <dgm:spPr/>
      <dgm:t>
        <a:bodyPr/>
        <a:lstStyle/>
        <a:p>
          <a:endParaRPr lang="es-CL"/>
        </a:p>
      </dgm:t>
    </dgm:pt>
    <dgm:pt modelId="{690AA0B1-2884-46AF-9267-F69A9DBD2F31}">
      <dgm:prSet/>
      <dgm:spPr/>
      <dgm:t>
        <a:bodyPr/>
        <a:lstStyle/>
        <a:p>
          <a:r>
            <a:rPr lang="es-CL"/>
            <a:t>Intervencion </a:t>
          </a:r>
        </a:p>
      </dgm:t>
    </dgm:pt>
    <dgm:pt modelId="{F58D4070-D25A-48F3-B980-79BB1B9B8D12}" type="parTrans" cxnId="{D5BE8B4E-2CBA-45E5-9261-6031F86E4192}">
      <dgm:prSet/>
      <dgm:spPr/>
      <dgm:t>
        <a:bodyPr/>
        <a:lstStyle/>
        <a:p>
          <a:endParaRPr lang="es-CL"/>
        </a:p>
      </dgm:t>
    </dgm:pt>
    <dgm:pt modelId="{D4B9299D-DF8D-4948-ABDA-438186796E32}" type="sibTrans" cxnId="{D5BE8B4E-2CBA-45E5-9261-6031F86E4192}">
      <dgm:prSet/>
      <dgm:spPr/>
      <dgm:t>
        <a:bodyPr/>
        <a:lstStyle/>
        <a:p>
          <a:endParaRPr lang="es-CL"/>
        </a:p>
      </dgm:t>
    </dgm:pt>
    <dgm:pt modelId="{09C7C300-B2CE-417C-AAEA-A94C6CBA430C}" type="pres">
      <dgm:prSet presAssocID="{29FF9E96-728F-4DC8-AF71-F94EF85B45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618D817F-30B4-454F-AACD-D3F0245E4FCA}" type="pres">
      <dgm:prSet presAssocID="{2FCA5BE7-CE0E-4DC4-9044-275E7828912E}" presName="hierRoot1" presStyleCnt="0">
        <dgm:presLayoutVars>
          <dgm:hierBranch val="init"/>
        </dgm:presLayoutVars>
      </dgm:prSet>
      <dgm:spPr/>
    </dgm:pt>
    <dgm:pt modelId="{8B3F4070-8DA6-44E1-B017-EEE6EC523DD2}" type="pres">
      <dgm:prSet presAssocID="{2FCA5BE7-CE0E-4DC4-9044-275E7828912E}" presName="rootComposite1" presStyleCnt="0"/>
      <dgm:spPr/>
    </dgm:pt>
    <dgm:pt modelId="{4EAD7AFF-F391-48F4-AFC1-BA3FF1ED2815}" type="pres">
      <dgm:prSet presAssocID="{2FCA5BE7-CE0E-4DC4-9044-275E782891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F8FE5A-E9EB-469F-BAED-E2153B5052F7}" type="pres">
      <dgm:prSet presAssocID="{2FCA5BE7-CE0E-4DC4-9044-275E7828912E}" presName="rootConnector1" presStyleLbl="node1" presStyleIdx="0" presStyleCnt="0"/>
      <dgm:spPr/>
      <dgm:t>
        <a:bodyPr/>
        <a:lstStyle/>
        <a:p>
          <a:endParaRPr lang="es-CL"/>
        </a:p>
      </dgm:t>
    </dgm:pt>
    <dgm:pt modelId="{2EBE9C41-B051-40E8-A7B6-4FA96CE347FF}" type="pres">
      <dgm:prSet presAssocID="{2FCA5BE7-CE0E-4DC4-9044-275E7828912E}" presName="hierChild2" presStyleCnt="0"/>
      <dgm:spPr/>
    </dgm:pt>
    <dgm:pt modelId="{19F1E1AD-529A-4370-BDEB-7B1E3FD3106B}" type="pres">
      <dgm:prSet presAssocID="{3A60CEB7-5931-4869-BF5E-0225F49F9EF5}" presName="Name37" presStyleLbl="parChTrans1D2" presStyleIdx="0" presStyleCnt="4"/>
      <dgm:spPr/>
      <dgm:t>
        <a:bodyPr/>
        <a:lstStyle/>
        <a:p>
          <a:endParaRPr lang="es-CL"/>
        </a:p>
      </dgm:t>
    </dgm:pt>
    <dgm:pt modelId="{12B3006B-1BA0-433E-9260-5DC4D39DAAB8}" type="pres">
      <dgm:prSet presAssocID="{7B78D865-5E31-4B78-ABE8-5CC61E1180F5}" presName="hierRoot2" presStyleCnt="0">
        <dgm:presLayoutVars>
          <dgm:hierBranch val="init"/>
        </dgm:presLayoutVars>
      </dgm:prSet>
      <dgm:spPr/>
    </dgm:pt>
    <dgm:pt modelId="{3022E084-AB9F-4B20-8C86-EF503C36634B}" type="pres">
      <dgm:prSet presAssocID="{7B78D865-5E31-4B78-ABE8-5CC61E1180F5}" presName="rootComposite" presStyleCnt="0"/>
      <dgm:spPr/>
    </dgm:pt>
    <dgm:pt modelId="{784657B1-30C8-447C-B9E8-F498B29207BB}" type="pres">
      <dgm:prSet presAssocID="{7B78D865-5E31-4B78-ABE8-5CC61E1180F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FDE22E5-2115-4EBE-90B0-5C56991D72B5}" type="pres">
      <dgm:prSet presAssocID="{7B78D865-5E31-4B78-ABE8-5CC61E1180F5}" presName="rootConnector" presStyleLbl="node2" presStyleIdx="0" presStyleCnt="3"/>
      <dgm:spPr/>
      <dgm:t>
        <a:bodyPr/>
        <a:lstStyle/>
        <a:p>
          <a:endParaRPr lang="es-CL"/>
        </a:p>
      </dgm:t>
    </dgm:pt>
    <dgm:pt modelId="{74ADCF04-2598-4BC1-B771-C1187B5E06E3}" type="pres">
      <dgm:prSet presAssocID="{7B78D865-5E31-4B78-ABE8-5CC61E1180F5}" presName="hierChild4" presStyleCnt="0"/>
      <dgm:spPr/>
    </dgm:pt>
    <dgm:pt modelId="{AB9D1C54-AD86-425C-BC23-4ECF6736A112}" type="pres">
      <dgm:prSet presAssocID="{7B78D865-5E31-4B78-ABE8-5CC61E1180F5}" presName="hierChild5" presStyleCnt="0"/>
      <dgm:spPr/>
    </dgm:pt>
    <dgm:pt modelId="{B87C502A-0907-4CDE-8B48-9DE4A970268D}" type="pres">
      <dgm:prSet presAssocID="{5DAEBC8B-9B38-488F-9C5D-A512C710220A}" presName="Name37" presStyleLbl="parChTrans1D2" presStyleIdx="1" presStyleCnt="4"/>
      <dgm:spPr/>
      <dgm:t>
        <a:bodyPr/>
        <a:lstStyle/>
        <a:p>
          <a:endParaRPr lang="es-CL"/>
        </a:p>
      </dgm:t>
    </dgm:pt>
    <dgm:pt modelId="{B8A56C26-4872-40ED-8082-71C29F3F628E}" type="pres">
      <dgm:prSet presAssocID="{DDEB5112-DD61-4E9E-B62D-795C1297220D}" presName="hierRoot2" presStyleCnt="0">
        <dgm:presLayoutVars>
          <dgm:hierBranch val="init"/>
        </dgm:presLayoutVars>
      </dgm:prSet>
      <dgm:spPr/>
    </dgm:pt>
    <dgm:pt modelId="{A553D92C-A408-475B-BF85-755B8F346BA3}" type="pres">
      <dgm:prSet presAssocID="{DDEB5112-DD61-4E9E-B62D-795C1297220D}" presName="rootComposite" presStyleCnt="0"/>
      <dgm:spPr/>
    </dgm:pt>
    <dgm:pt modelId="{D7E93CB8-99C0-45C2-8F7A-3E5FF87E46EB}" type="pres">
      <dgm:prSet presAssocID="{DDEB5112-DD61-4E9E-B62D-795C1297220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64B6636-48BD-4385-85C9-46371E2D4C90}" type="pres">
      <dgm:prSet presAssocID="{DDEB5112-DD61-4E9E-B62D-795C1297220D}" presName="rootConnector" presStyleLbl="node2" presStyleIdx="1" presStyleCnt="3"/>
      <dgm:spPr/>
      <dgm:t>
        <a:bodyPr/>
        <a:lstStyle/>
        <a:p>
          <a:endParaRPr lang="es-CL"/>
        </a:p>
      </dgm:t>
    </dgm:pt>
    <dgm:pt modelId="{65CC4082-6871-4380-9A17-A7D088D82F28}" type="pres">
      <dgm:prSet presAssocID="{DDEB5112-DD61-4E9E-B62D-795C1297220D}" presName="hierChild4" presStyleCnt="0"/>
      <dgm:spPr/>
    </dgm:pt>
    <dgm:pt modelId="{6AD1330E-4680-402D-9BF0-BD9F48E1EB52}" type="pres">
      <dgm:prSet presAssocID="{F58D4070-D25A-48F3-B980-79BB1B9B8D12}" presName="Name37" presStyleLbl="parChTrans1D3" presStyleIdx="0" presStyleCnt="1"/>
      <dgm:spPr/>
      <dgm:t>
        <a:bodyPr/>
        <a:lstStyle/>
        <a:p>
          <a:endParaRPr lang="es-CL"/>
        </a:p>
      </dgm:t>
    </dgm:pt>
    <dgm:pt modelId="{4342C6F5-29B5-4DB9-B264-5F09BEF4F373}" type="pres">
      <dgm:prSet presAssocID="{690AA0B1-2884-46AF-9267-F69A9DBD2F31}" presName="hierRoot2" presStyleCnt="0">
        <dgm:presLayoutVars>
          <dgm:hierBranch val="init"/>
        </dgm:presLayoutVars>
      </dgm:prSet>
      <dgm:spPr/>
    </dgm:pt>
    <dgm:pt modelId="{F4AFFBE3-7FB2-44A6-93CA-8E09B87A9963}" type="pres">
      <dgm:prSet presAssocID="{690AA0B1-2884-46AF-9267-F69A9DBD2F31}" presName="rootComposite" presStyleCnt="0"/>
      <dgm:spPr/>
    </dgm:pt>
    <dgm:pt modelId="{26F24D66-BEC1-44F5-83EA-B0EB9A0574F6}" type="pres">
      <dgm:prSet presAssocID="{690AA0B1-2884-46AF-9267-F69A9DBD2F31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6151B71-DAA2-479C-B6C8-28CBF810C653}" type="pres">
      <dgm:prSet presAssocID="{690AA0B1-2884-46AF-9267-F69A9DBD2F31}" presName="rootConnector" presStyleLbl="node3" presStyleIdx="0" presStyleCnt="1"/>
      <dgm:spPr/>
      <dgm:t>
        <a:bodyPr/>
        <a:lstStyle/>
        <a:p>
          <a:endParaRPr lang="es-CL"/>
        </a:p>
      </dgm:t>
    </dgm:pt>
    <dgm:pt modelId="{E9DF1F2B-80D3-4FCF-8812-C8CE11DCF6D1}" type="pres">
      <dgm:prSet presAssocID="{690AA0B1-2884-46AF-9267-F69A9DBD2F31}" presName="hierChild4" presStyleCnt="0"/>
      <dgm:spPr/>
    </dgm:pt>
    <dgm:pt modelId="{BC544B42-F209-4894-BFDA-ACB7492A43E2}" type="pres">
      <dgm:prSet presAssocID="{690AA0B1-2884-46AF-9267-F69A9DBD2F31}" presName="hierChild5" presStyleCnt="0"/>
      <dgm:spPr/>
    </dgm:pt>
    <dgm:pt modelId="{0366ACF9-DDA3-488B-BE8C-55E82F3277D4}" type="pres">
      <dgm:prSet presAssocID="{DDEB5112-DD61-4E9E-B62D-795C1297220D}" presName="hierChild5" presStyleCnt="0"/>
      <dgm:spPr/>
    </dgm:pt>
    <dgm:pt modelId="{29238344-9798-4FE9-91D6-85F064739FC4}" type="pres">
      <dgm:prSet presAssocID="{15555B69-F6DD-4DC6-B7EC-99304808FE0A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9604FCB-634C-4055-AA10-0570CC82FADE}" type="pres">
      <dgm:prSet presAssocID="{19430A4E-24AA-4581-9599-0373DCB2A7D1}" presName="hierRoot2" presStyleCnt="0">
        <dgm:presLayoutVars>
          <dgm:hierBranch val="init"/>
        </dgm:presLayoutVars>
      </dgm:prSet>
      <dgm:spPr/>
    </dgm:pt>
    <dgm:pt modelId="{977AA52F-472D-4E8E-9D03-63EBA89CEE2A}" type="pres">
      <dgm:prSet presAssocID="{19430A4E-24AA-4581-9599-0373DCB2A7D1}" presName="rootComposite" presStyleCnt="0"/>
      <dgm:spPr/>
    </dgm:pt>
    <dgm:pt modelId="{FBCB33B6-A09F-45F2-A668-A1307BBC9B22}" type="pres">
      <dgm:prSet presAssocID="{19430A4E-24AA-4581-9599-0373DCB2A7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D0ADCDD-870E-4788-9C3E-6C4061A7FBBC}" type="pres">
      <dgm:prSet presAssocID="{19430A4E-24AA-4581-9599-0373DCB2A7D1}" presName="rootConnector" presStyleLbl="node2" presStyleIdx="2" presStyleCnt="3"/>
      <dgm:spPr/>
      <dgm:t>
        <a:bodyPr/>
        <a:lstStyle/>
        <a:p>
          <a:endParaRPr lang="es-CL"/>
        </a:p>
      </dgm:t>
    </dgm:pt>
    <dgm:pt modelId="{4DCE0B50-7D49-481D-BB38-0081CCEC4C75}" type="pres">
      <dgm:prSet presAssocID="{19430A4E-24AA-4581-9599-0373DCB2A7D1}" presName="hierChild4" presStyleCnt="0"/>
      <dgm:spPr/>
    </dgm:pt>
    <dgm:pt modelId="{7DF1C544-0DB5-43A5-A0A1-F768D908BD58}" type="pres">
      <dgm:prSet presAssocID="{19430A4E-24AA-4581-9599-0373DCB2A7D1}" presName="hierChild5" presStyleCnt="0"/>
      <dgm:spPr/>
    </dgm:pt>
    <dgm:pt modelId="{9AF57172-D338-4EE5-9861-75892452379C}" type="pres">
      <dgm:prSet presAssocID="{2FCA5BE7-CE0E-4DC4-9044-275E7828912E}" presName="hierChild3" presStyleCnt="0"/>
      <dgm:spPr/>
    </dgm:pt>
    <dgm:pt modelId="{315A4FDF-B720-459D-9D6C-16041E9C18EB}" type="pres">
      <dgm:prSet presAssocID="{AFCFA188-6BDA-4A3D-8BB1-0B74E5641049}" presName="Name111" presStyleLbl="parChTrans1D2" presStyleIdx="3" presStyleCnt="4"/>
      <dgm:spPr/>
      <dgm:t>
        <a:bodyPr/>
        <a:lstStyle/>
        <a:p>
          <a:endParaRPr lang="es-CL"/>
        </a:p>
      </dgm:t>
    </dgm:pt>
    <dgm:pt modelId="{3771CB8E-571B-494A-8829-6225AE75B432}" type="pres">
      <dgm:prSet presAssocID="{9074EBD9-F463-4C67-B37A-C776A907FDE2}" presName="hierRoot3" presStyleCnt="0">
        <dgm:presLayoutVars>
          <dgm:hierBranch val="init"/>
        </dgm:presLayoutVars>
      </dgm:prSet>
      <dgm:spPr/>
    </dgm:pt>
    <dgm:pt modelId="{D758E9BA-8B91-4CE9-846F-00D1CB14CC84}" type="pres">
      <dgm:prSet presAssocID="{9074EBD9-F463-4C67-B37A-C776A907FDE2}" presName="rootComposite3" presStyleCnt="0"/>
      <dgm:spPr/>
    </dgm:pt>
    <dgm:pt modelId="{B0088319-73E5-4B73-964C-8A272A162303}" type="pres">
      <dgm:prSet presAssocID="{9074EBD9-F463-4C67-B37A-C776A907FDE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E911FDA-E375-4BDA-A6A3-21398FDD84A8}" type="pres">
      <dgm:prSet presAssocID="{9074EBD9-F463-4C67-B37A-C776A907FDE2}" presName="rootConnector3" presStyleLbl="asst1" presStyleIdx="0" presStyleCnt="1"/>
      <dgm:spPr/>
      <dgm:t>
        <a:bodyPr/>
        <a:lstStyle/>
        <a:p>
          <a:endParaRPr lang="es-CL"/>
        </a:p>
      </dgm:t>
    </dgm:pt>
    <dgm:pt modelId="{451EA5C4-CFB6-4A38-915B-8D91F49C635A}" type="pres">
      <dgm:prSet presAssocID="{9074EBD9-F463-4C67-B37A-C776A907FDE2}" presName="hierChild6" presStyleCnt="0"/>
      <dgm:spPr/>
    </dgm:pt>
    <dgm:pt modelId="{A14E8CD6-3240-43A1-AB2A-7E8B2701E51C}" type="pres">
      <dgm:prSet presAssocID="{9074EBD9-F463-4C67-B37A-C776A907FDE2}" presName="hierChild7" presStyleCnt="0"/>
      <dgm:spPr/>
    </dgm:pt>
  </dgm:ptLst>
  <dgm:cxnLst>
    <dgm:cxn modelId="{D41925BE-4F3C-4C26-80EA-5F344F241481}" srcId="{29FF9E96-728F-4DC8-AF71-F94EF85B4532}" destId="{2FCA5BE7-CE0E-4DC4-9044-275E7828912E}" srcOrd="0" destOrd="0" parTransId="{EB2C0C57-5E94-4FAC-8694-060044183DA0}" sibTransId="{A445DCE4-BA14-45B1-9ED4-0B842E277124}"/>
    <dgm:cxn modelId="{CAA5ACC3-4F88-4711-8878-6B9FB808CD54}" type="presOf" srcId="{F58D4070-D25A-48F3-B980-79BB1B9B8D12}" destId="{6AD1330E-4680-402D-9BF0-BD9F48E1EB52}" srcOrd="0" destOrd="0" presId="urn:microsoft.com/office/officeart/2005/8/layout/orgChart1"/>
    <dgm:cxn modelId="{280DA4A1-7E9F-4477-B77B-8B2718268AAC}" type="presOf" srcId="{19430A4E-24AA-4581-9599-0373DCB2A7D1}" destId="{ED0ADCDD-870E-4788-9C3E-6C4061A7FBBC}" srcOrd="1" destOrd="0" presId="urn:microsoft.com/office/officeart/2005/8/layout/orgChart1"/>
    <dgm:cxn modelId="{8BB2024B-AA4A-4C9A-9658-C7D02D1D4412}" type="presOf" srcId="{DDEB5112-DD61-4E9E-B62D-795C1297220D}" destId="{D7E93CB8-99C0-45C2-8F7A-3E5FF87E46EB}" srcOrd="0" destOrd="0" presId="urn:microsoft.com/office/officeart/2005/8/layout/orgChart1"/>
    <dgm:cxn modelId="{7BAA6B55-41E4-4F01-9E8F-9E46589170CB}" type="presOf" srcId="{9074EBD9-F463-4C67-B37A-C776A907FDE2}" destId="{B0088319-73E5-4B73-964C-8A272A162303}" srcOrd="0" destOrd="0" presId="urn:microsoft.com/office/officeart/2005/8/layout/orgChart1"/>
    <dgm:cxn modelId="{61F0F295-D5FB-45FD-ACB2-A7FC02C85B29}" srcId="{2FCA5BE7-CE0E-4DC4-9044-275E7828912E}" destId="{7B78D865-5E31-4B78-ABE8-5CC61E1180F5}" srcOrd="1" destOrd="0" parTransId="{3A60CEB7-5931-4869-BF5E-0225F49F9EF5}" sibTransId="{921F31CF-C1D1-491E-9EEF-7B9268F68A33}"/>
    <dgm:cxn modelId="{3FC21A32-63CA-406D-A8F7-706CC141F7C7}" type="presOf" srcId="{19430A4E-24AA-4581-9599-0373DCB2A7D1}" destId="{FBCB33B6-A09F-45F2-A668-A1307BBC9B22}" srcOrd="0" destOrd="0" presId="urn:microsoft.com/office/officeart/2005/8/layout/orgChart1"/>
    <dgm:cxn modelId="{4C3832D5-F8E5-4F1B-A144-84E5D3A7A7D6}" type="presOf" srcId="{DDEB5112-DD61-4E9E-B62D-795C1297220D}" destId="{364B6636-48BD-4385-85C9-46371E2D4C90}" srcOrd="1" destOrd="0" presId="urn:microsoft.com/office/officeart/2005/8/layout/orgChart1"/>
    <dgm:cxn modelId="{2098E937-FF27-4BD9-A0F2-B91BDA3DA25F}" type="presOf" srcId="{7B78D865-5E31-4B78-ABE8-5CC61E1180F5}" destId="{784657B1-30C8-447C-B9E8-F498B29207BB}" srcOrd="0" destOrd="0" presId="urn:microsoft.com/office/officeart/2005/8/layout/orgChart1"/>
    <dgm:cxn modelId="{4289EF19-625F-4E58-AE5C-D1B3274CA154}" type="presOf" srcId="{3A60CEB7-5931-4869-BF5E-0225F49F9EF5}" destId="{19F1E1AD-529A-4370-BDEB-7B1E3FD3106B}" srcOrd="0" destOrd="0" presId="urn:microsoft.com/office/officeart/2005/8/layout/orgChart1"/>
    <dgm:cxn modelId="{738549DF-00F0-4503-B53D-C3C421D1F9B5}" srcId="{2FCA5BE7-CE0E-4DC4-9044-275E7828912E}" destId="{19430A4E-24AA-4581-9599-0373DCB2A7D1}" srcOrd="3" destOrd="0" parTransId="{15555B69-F6DD-4DC6-B7EC-99304808FE0A}" sibTransId="{F5ACA1D1-92B7-4000-9397-BD5F49C8CC8F}"/>
    <dgm:cxn modelId="{269A2E4C-21C1-4300-B709-DA61ED5D90E6}" type="presOf" srcId="{7B78D865-5E31-4B78-ABE8-5CC61E1180F5}" destId="{EFDE22E5-2115-4EBE-90B0-5C56991D72B5}" srcOrd="1" destOrd="0" presId="urn:microsoft.com/office/officeart/2005/8/layout/orgChart1"/>
    <dgm:cxn modelId="{3FC629A9-1F81-44F7-A942-4FEADEE464FE}" type="presOf" srcId="{2FCA5BE7-CE0E-4DC4-9044-275E7828912E}" destId="{E2F8FE5A-E9EB-469F-BAED-E2153B5052F7}" srcOrd="1" destOrd="0" presId="urn:microsoft.com/office/officeart/2005/8/layout/orgChart1"/>
    <dgm:cxn modelId="{48F7B2E7-4323-43B6-9944-4757A807433D}" srcId="{2FCA5BE7-CE0E-4DC4-9044-275E7828912E}" destId="{9074EBD9-F463-4C67-B37A-C776A907FDE2}" srcOrd="0" destOrd="0" parTransId="{AFCFA188-6BDA-4A3D-8BB1-0B74E5641049}" sibTransId="{8DDCDD86-2156-4182-947C-4840C7046D48}"/>
    <dgm:cxn modelId="{94BE08B6-5F5D-4D16-80F0-8CF7C9D20436}" type="presOf" srcId="{29FF9E96-728F-4DC8-AF71-F94EF85B4532}" destId="{09C7C300-B2CE-417C-AAEA-A94C6CBA430C}" srcOrd="0" destOrd="0" presId="urn:microsoft.com/office/officeart/2005/8/layout/orgChart1"/>
    <dgm:cxn modelId="{6A1C332F-C199-43E0-A2EA-7F811571374B}" type="presOf" srcId="{690AA0B1-2884-46AF-9267-F69A9DBD2F31}" destId="{26151B71-DAA2-479C-B6C8-28CBF810C653}" srcOrd="1" destOrd="0" presId="urn:microsoft.com/office/officeart/2005/8/layout/orgChart1"/>
    <dgm:cxn modelId="{703D9638-6B65-43A1-B348-A83CA438854C}" type="presOf" srcId="{15555B69-F6DD-4DC6-B7EC-99304808FE0A}" destId="{29238344-9798-4FE9-91D6-85F064739FC4}" srcOrd="0" destOrd="0" presId="urn:microsoft.com/office/officeart/2005/8/layout/orgChart1"/>
    <dgm:cxn modelId="{E4E749A2-A66F-4E84-8DD1-BE3B3C1CCDCA}" srcId="{2FCA5BE7-CE0E-4DC4-9044-275E7828912E}" destId="{DDEB5112-DD61-4E9E-B62D-795C1297220D}" srcOrd="2" destOrd="0" parTransId="{5DAEBC8B-9B38-488F-9C5D-A512C710220A}" sibTransId="{9EB4FECA-F6D6-4699-820E-FE41C276C601}"/>
    <dgm:cxn modelId="{3AEF5E49-3626-46FD-AC05-7C4F7826B85D}" type="presOf" srcId="{690AA0B1-2884-46AF-9267-F69A9DBD2F31}" destId="{26F24D66-BEC1-44F5-83EA-B0EB9A0574F6}" srcOrd="0" destOrd="0" presId="urn:microsoft.com/office/officeart/2005/8/layout/orgChart1"/>
    <dgm:cxn modelId="{43841419-D00C-48F7-92C5-F63EA92787C4}" type="presOf" srcId="{2FCA5BE7-CE0E-4DC4-9044-275E7828912E}" destId="{4EAD7AFF-F391-48F4-AFC1-BA3FF1ED2815}" srcOrd="0" destOrd="0" presId="urn:microsoft.com/office/officeart/2005/8/layout/orgChart1"/>
    <dgm:cxn modelId="{EEAC00D4-4920-4A3B-8A0C-C9CBE89D79C7}" type="presOf" srcId="{AFCFA188-6BDA-4A3D-8BB1-0B74E5641049}" destId="{315A4FDF-B720-459D-9D6C-16041E9C18EB}" srcOrd="0" destOrd="0" presId="urn:microsoft.com/office/officeart/2005/8/layout/orgChart1"/>
    <dgm:cxn modelId="{40CC5D51-1C55-48DC-8416-AD5C4C95E844}" type="presOf" srcId="{9074EBD9-F463-4C67-B37A-C776A907FDE2}" destId="{2E911FDA-E375-4BDA-A6A3-21398FDD84A8}" srcOrd="1" destOrd="0" presId="urn:microsoft.com/office/officeart/2005/8/layout/orgChart1"/>
    <dgm:cxn modelId="{D5BE8B4E-2CBA-45E5-9261-6031F86E4192}" srcId="{DDEB5112-DD61-4E9E-B62D-795C1297220D}" destId="{690AA0B1-2884-46AF-9267-F69A9DBD2F31}" srcOrd="0" destOrd="0" parTransId="{F58D4070-D25A-48F3-B980-79BB1B9B8D12}" sibTransId="{D4B9299D-DF8D-4948-ABDA-438186796E32}"/>
    <dgm:cxn modelId="{1253AB5D-3BE4-4BEB-A513-254BD7035413}" type="presOf" srcId="{5DAEBC8B-9B38-488F-9C5D-A512C710220A}" destId="{B87C502A-0907-4CDE-8B48-9DE4A970268D}" srcOrd="0" destOrd="0" presId="urn:microsoft.com/office/officeart/2005/8/layout/orgChart1"/>
    <dgm:cxn modelId="{71EDC220-2090-408A-9B51-60BD0747420D}" type="presParOf" srcId="{09C7C300-B2CE-417C-AAEA-A94C6CBA430C}" destId="{618D817F-30B4-454F-AACD-D3F0245E4FCA}" srcOrd="0" destOrd="0" presId="urn:microsoft.com/office/officeart/2005/8/layout/orgChart1"/>
    <dgm:cxn modelId="{46B2FCBC-1617-47EA-99EE-B54F4972EF1A}" type="presParOf" srcId="{618D817F-30B4-454F-AACD-D3F0245E4FCA}" destId="{8B3F4070-8DA6-44E1-B017-EEE6EC523DD2}" srcOrd="0" destOrd="0" presId="urn:microsoft.com/office/officeart/2005/8/layout/orgChart1"/>
    <dgm:cxn modelId="{EAE1AFBF-D6A4-4FDF-8971-61A20603B26E}" type="presParOf" srcId="{8B3F4070-8DA6-44E1-B017-EEE6EC523DD2}" destId="{4EAD7AFF-F391-48F4-AFC1-BA3FF1ED2815}" srcOrd="0" destOrd="0" presId="urn:microsoft.com/office/officeart/2005/8/layout/orgChart1"/>
    <dgm:cxn modelId="{DD51DB8B-20A7-4887-842F-D5C22DAB57F3}" type="presParOf" srcId="{8B3F4070-8DA6-44E1-B017-EEE6EC523DD2}" destId="{E2F8FE5A-E9EB-469F-BAED-E2153B5052F7}" srcOrd="1" destOrd="0" presId="urn:microsoft.com/office/officeart/2005/8/layout/orgChart1"/>
    <dgm:cxn modelId="{8ABDDCB6-2BE9-4925-B4B8-564155032804}" type="presParOf" srcId="{618D817F-30B4-454F-AACD-D3F0245E4FCA}" destId="{2EBE9C41-B051-40E8-A7B6-4FA96CE347FF}" srcOrd="1" destOrd="0" presId="urn:microsoft.com/office/officeart/2005/8/layout/orgChart1"/>
    <dgm:cxn modelId="{807BA8C8-E13B-4DA4-8ADA-A0EE3238BDEC}" type="presParOf" srcId="{2EBE9C41-B051-40E8-A7B6-4FA96CE347FF}" destId="{19F1E1AD-529A-4370-BDEB-7B1E3FD3106B}" srcOrd="0" destOrd="0" presId="urn:microsoft.com/office/officeart/2005/8/layout/orgChart1"/>
    <dgm:cxn modelId="{02F9C986-781F-4CC1-A6ED-E16BB0C62C07}" type="presParOf" srcId="{2EBE9C41-B051-40E8-A7B6-4FA96CE347FF}" destId="{12B3006B-1BA0-433E-9260-5DC4D39DAAB8}" srcOrd="1" destOrd="0" presId="urn:microsoft.com/office/officeart/2005/8/layout/orgChart1"/>
    <dgm:cxn modelId="{4CC50422-E6BD-4487-B0F8-9206189C3BC7}" type="presParOf" srcId="{12B3006B-1BA0-433E-9260-5DC4D39DAAB8}" destId="{3022E084-AB9F-4B20-8C86-EF503C36634B}" srcOrd="0" destOrd="0" presId="urn:microsoft.com/office/officeart/2005/8/layout/orgChart1"/>
    <dgm:cxn modelId="{B4403D45-6B1E-4BDA-9E2D-0B6437EAA7F7}" type="presParOf" srcId="{3022E084-AB9F-4B20-8C86-EF503C36634B}" destId="{784657B1-30C8-447C-B9E8-F498B29207BB}" srcOrd="0" destOrd="0" presId="urn:microsoft.com/office/officeart/2005/8/layout/orgChart1"/>
    <dgm:cxn modelId="{61A46C54-05DA-4814-862F-58933CA6AA52}" type="presParOf" srcId="{3022E084-AB9F-4B20-8C86-EF503C36634B}" destId="{EFDE22E5-2115-4EBE-90B0-5C56991D72B5}" srcOrd="1" destOrd="0" presId="urn:microsoft.com/office/officeart/2005/8/layout/orgChart1"/>
    <dgm:cxn modelId="{611CF86B-609C-4465-A46A-D565C977FF3F}" type="presParOf" srcId="{12B3006B-1BA0-433E-9260-5DC4D39DAAB8}" destId="{74ADCF04-2598-4BC1-B771-C1187B5E06E3}" srcOrd="1" destOrd="0" presId="urn:microsoft.com/office/officeart/2005/8/layout/orgChart1"/>
    <dgm:cxn modelId="{6C9F5AE7-3751-42A8-AA02-78CE60975CC9}" type="presParOf" srcId="{12B3006B-1BA0-433E-9260-5DC4D39DAAB8}" destId="{AB9D1C54-AD86-425C-BC23-4ECF6736A112}" srcOrd="2" destOrd="0" presId="urn:microsoft.com/office/officeart/2005/8/layout/orgChart1"/>
    <dgm:cxn modelId="{27995B33-BFD4-4C59-B48C-E7A4F532BE58}" type="presParOf" srcId="{2EBE9C41-B051-40E8-A7B6-4FA96CE347FF}" destId="{B87C502A-0907-4CDE-8B48-9DE4A970268D}" srcOrd="2" destOrd="0" presId="urn:microsoft.com/office/officeart/2005/8/layout/orgChart1"/>
    <dgm:cxn modelId="{DA56519E-1D2A-4AC3-86A9-A2231A88B81C}" type="presParOf" srcId="{2EBE9C41-B051-40E8-A7B6-4FA96CE347FF}" destId="{B8A56C26-4872-40ED-8082-71C29F3F628E}" srcOrd="3" destOrd="0" presId="urn:microsoft.com/office/officeart/2005/8/layout/orgChart1"/>
    <dgm:cxn modelId="{F77CB19C-9516-464F-ADB3-AFC609346E97}" type="presParOf" srcId="{B8A56C26-4872-40ED-8082-71C29F3F628E}" destId="{A553D92C-A408-475B-BF85-755B8F346BA3}" srcOrd="0" destOrd="0" presId="urn:microsoft.com/office/officeart/2005/8/layout/orgChart1"/>
    <dgm:cxn modelId="{731C21BD-143C-4C46-8F55-49B8F36F6BAE}" type="presParOf" srcId="{A553D92C-A408-475B-BF85-755B8F346BA3}" destId="{D7E93CB8-99C0-45C2-8F7A-3E5FF87E46EB}" srcOrd="0" destOrd="0" presId="urn:microsoft.com/office/officeart/2005/8/layout/orgChart1"/>
    <dgm:cxn modelId="{240FCE96-DFF1-4210-BB3D-1AFCF3CD23B4}" type="presParOf" srcId="{A553D92C-A408-475B-BF85-755B8F346BA3}" destId="{364B6636-48BD-4385-85C9-46371E2D4C90}" srcOrd="1" destOrd="0" presId="urn:microsoft.com/office/officeart/2005/8/layout/orgChart1"/>
    <dgm:cxn modelId="{C579C092-D427-4B95-994B-0F824C2657F4}" type="presParOf" srcId="{B8A56C26-4872-40ED-8082-71C29F3F628E}" destId="{65CC4082-6871-4380-9A17-A7D088D82F28}" srcOrd="1" destOrd="0" presId="urn:microsoft.com/office/officeart/2005/8/layout/orgChart1"/>
    <dgm:cxn modelId="{6468E8AA-1FB3-4CF2-A752-81409D18C0D5}" type="presParOf" srcId="{65CC4082-6871-4380-9A17-A7D088D82F28}" destId="{6AD1330E-4680-402D-9BF0-BD9F48E1EB52}" srcOrd="0" destOrd="0" presId="urn:microsoft.com/office/officeart/2005/8/layout/orgChart1"/>
    <dgm:cxn modelId="{6EF0BFA8-7E58-4D05-A1DE-9935E0B11AB3}" type="presParOf" srcId="{65CC4082-6871-4380-9A17-A7D088D82F28}" destId="{4342C6F5-29B5-4DB9-B264-5F09BEF4F373}" srcOrd="1" destOrd="0" presId="urn:microsoft.com/office/officeart/2005/8/layout/orgChart1"/>
    <dgm:cxn modelId="{EBAB8B97-E612-4B48-983B-6827A81E150A}" type="presParOf" srcId="{4342C6F5-29B5-4DB9-B264-5F09BEF4F373}" destId="{F4AFFBE3-7FB2-44A6-93CA-8E09B87A9963}" srcOrd="0" destOrd="0" presId="urn:microsoft.com/office/officeart/2005/8/layout/orgChart1"/>
    <dgm:cxn modelId="{66FE02D5-EB26-4F73-A14E-6C51703ACE6A}" type="presParOf" srcId="{F4AFFBE3-7FB2-44A6-93CA-8E09B87A9963}" destId="{26F24D66-BEC1-44F5-83EA-B0EB9A0574F6}" srcOrd="0" destOrd="0" presId="urn:microsoft.com/office/officeart/2005/8/layout/orgChart1"/>
    <dgm:cxn modelId="{AAB761C7-AF24-44D7-BDEC-E8133D5A6A5A}" type="presParOf" srcId="{F4AFFBE3-7FB2-44A6-93CA-8E09B87A9963}" destId="{26151B71-DAA2-479C-B6C8-28CBF810C653}" srcOrd="1" destOrd="0" presId="urn:microsoft.com/office/officeart/2005/8/layout/orgChart1"/>
    <dgm:cxn modelId="{D3FDF2CF-5CE0-461F-9E9F-5E97F5407760}" type="presParOf" srcId="{4342C6F5-29B5-4DB9-B264-5F09BEF4F373}" destId="{E9DF1F2B-80D3-4FCF-8812-C8CE11DCF6D1}" srcOrd="1" destOrd="0" presId="urn:microsoft.com/office/officeart/2005/8/layout/orgChart1"/>
    <dgm:cxn modelId="{8A96A0D7-A73F-40A6-8608-921AEA74E0A0}" type="presParOf" srcId="{4342C6F5-29B5-4DB9-B264-5F09BEF4F373}" destId="{BC544B42-F209-4894-BFDA-ACB7492A43E2}" srcOrd="2" destOrd="0" presId="urn:microsoft.com/office/officeart/2005/8/layout/orgChart1"/>
    <dgm:cxn modelId="{1E7DC923-EEF5-4F12-9417-C51CFAB350B7}" type="presParOf" srcId="{B8A56C26-4872-40ED-8082-71C29F3F628E}" destId="{0366ACF9-DDA3-488B-BE8C-55E82F3277D4}" srcOrd="2" destOrd="0" presId="urn:microsoft.com/office/officeart/2005/8/layout/orgChart1"/>
    <dgm:cxn modelId="{8C4E4C93-C97D-4F54-94B2-4E7A1E1DDEFE}" type="presParOf" srcId="{2EBE9C41-B051-40E8-A7B6-4FA96CE347FF}" destId="{29238344-9798-4FE9-91D6-85F064739FC4}" srcOrd="4" destOrd="0" presId="urn:microsoft.com/office/officeart/2005/8/layout/orgChart1"/>
    <dgm:cxn modelId="{FE69E3D1-7F28-4F8B-AD68-17DC91C93432}" type="presParOf" srcId="{2EBE9C41-B051-40E8-A7B6-4FA96CE347FF}" destId="{19604FCB-634C-4055-AA10-0570CC82FADE}" srcOrd="5" destOrd="0" presId="urn:microsoft.com/office/officeart/2005/8/layout/orgChart1"/>
    <dgm:cxn modelId="{8B99C375-9D68-4B37-A122-CEEECD8FADD1}" type="presParOf" srcId="{19604FCB-634C-4055-AA10-0570CC82FADE}" destId="{977AA52F-472D-4E8E-9D03-63EBA89CEE2A}" srcOrd="0" destOrd="0" presId="urn:microsoft.com/office/officeart/2005/8/layout/orgChart1"/>
    <dgm:cxn modelId="{D8EAC481-B3C4-49FB-B20F-9B909C4E8B6B}" type="presParOf" srcId="{977AA52F-472D-4E8E-9D03-63EBA89CEE2A}" destId="{FBCB33B6-A09F-45F2-A668-A1307BBC9B22}" srcOrd="0" destOrd="0" presId="urn:microsoft.com/office/officeart/2005/8/layout/orgChart1"/>
    <dgm:cxn modelId="{4CD9DD17-C7FF-469D-B3F0-F02CA7EE2F7E}" type="presParOf" srcId="{977AA52F-472D-4E8E-9D03-63EBA89CEE2A}" destId="{ED0ADCDD-870E-4788-9C3E-6C4061A7FBBC}" srcOrd="1" destOrd="0" presId="urn:microsoft.com/office/officeart/2005/8/layout/orgChart1"/>
    <dgm:cxn modelId="{3F183239-ED35-4C07-9241-FCE49C766A41}" type="presParOf" srcId="{19604FCB-634C-4055-AA10-0570CC82FADE}" destId="{4DCE0B50-7D49-481D-BB38-0081CCEC4C75}" srcOrd="1" destOrd="0" presId="urn:microsoft.com/office/officeart/2005/8/layout/orgChart1"/>
    <dgm:cxn modelId="{777F878A-B995-45DE-8E56-D6051617A75E}" type="presParOf" srcId="{19604FCB-634C-4055-AA10-0570CC82FADE}" destId="{7DF1C544-0DB5-43A5-A0A1-F768D908BD58}" srcOrd="2" destOrd="0" presId="urn:microsoft.com/office/officeart/2005/8/layout/orgChart1"/>
    <dgm:cxn modelId="{1E7B5801-0DA0-4C62-993F-51C85E2E383A}" type="presParOf" srcId="{618D817F-30B4-454F-AACD-D3F0245E4FCA}" destId="{9AF57172-D338-4EE5-9861-75892452379C}" srcOrd="2" destOrd="0" presId="urn:microsoft.com/office/officeart/2005/8/layout/orgChart1"/>
    <dgm:cxn modelId="{21B01046-DE1E-44E8-B2A1-90039ED523E5}" type="presParOf" srcId="{9AF57172-D338-4EE5-9861-75892452379C}" destId="{315A4FDF-B720-459D-9D6C-16041E9C18EB}" srcOrd="0" destOrd="0" presId="urn:microsoft.com/office/officeart/2005/8/layout/orgChart1"/>
    <dgm:cxn modelId="{00D9DAC6-DA5E-493C-836B-EDA1D6D1AE71}" type="presParOf" srcId="{9AF57172-D338-4EE5-9861-75892452379C}" destId="{3771CB8E-571B-494A-8829-6225AE75B432}" srcOrd="1" destOrd="0" presId="urn:microsoft.com/office/officeart/2005/8/layout/orgChart1"/>
    <dgm:cxn modelId="{8C3BC0CC-F65E-4682-8C7E-F2FA4A9FD59A}" type="presParOf" srcId="{3771CB8E-571B-494A-8829-6225AE75B432}" destId="{D758E9BA-8B91-4CE9-846F-00D1CB14CC84}" srcOrd="0" destOrd="0" presId="urn:microsoft.com/office/officeart/2005/8/layout/orgChart1"/>
    <dgm:cxn modelId="{9D628A25-B2C3-47F8-BA46-43EFC171BFF5}" type="presParOf" srcId="{D758E9BA-8B91-4CE9-846F-00D1CB14CC84}" destId="{B0088319-73E5-4B73-964C-8A272A162303}" srcOrd="0" destOrd="0" presId="urn:microsoft.com/office/officeart/2005/8/layout/orgChart1"/>
    <dgm:cxn modelId="{C3A393F5-EF87-4CF3-8114-B360660AF993}" type="presParOf" srcId="{D758E9BA-8B91-4CE9-846F-00D1CB14CC84}" destId="{2E911FDA-E375-4BDA-A6A3-21398FDD84A8}" srcOrd="1" destOrd="0" presId="urn:microsoft.com/office/officeart/2005/8/layout/orgChart1"/>
    <dgm:cxn modelId="{21AD1A40-C96A-4394-842E-C2DD6BE16822}" type="presParOf" srcId="{3771CB8E-571B-494A-8829-6225AE75B432}" destId="{451EA5C4-CFB6-4A38-915B-8D91F49C635A}" srcOrd="1" destOrd="0" presId="urn:microsoft.com/office/officeart/2005/8/layout/orgChart1"/>
    <dgm:cxn modelId="{D53907CE-D9C7-41C8-BC0C-12DA4DEB9DEF}" type="presParOf" srcId="{3771CB8E-571B-494A-8829-6225AE75B432}" destId="{A14E8CD6-3240-43A1-AB2A-7E8B2701E51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7AFB9D6-153D-49D7-B0DD-0CB62FB20103}" type="datetimeFigureOut">
              <a:rPr lang="es-CL" smtClean="0"/>
              <a:t>11-11-2015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6ACA88C-62AF-4F51-9FD7-9EB0ECEDC480}" type="slidenum">
              <a:rPr lang="es-CL" smtClean="0"/>
              <a:t>‹Nº›</a:t>
            </a:fld>
            <a:endParaRPr lang="es-CL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7772400" cy="3143272"/>
          </a:xfrm>
        </p:spPr>
        <p:txBody>
          <a:bodyPr>
            <a:normAutofit fontScale="90000"/>
          </a:bodyPr>
          <a:lstStyle/>
          <a:p>
            <a:r>
              <a:rPr lang="es-CL" i="1" dirty="0"/>
              <a:t>¿</a:t>
            </a:r>
            <a:r>
              <a:rPr lang="es-CL" b="1" i="1" dirty="0"/>
              <a:t>Cuáles son los tipos de accidentes que se presentan dentro de una empresa de productos químicos?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5143512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Nombre.: Luis Contreras Cantilana</a:t>
            </a:r>
          </a:p>
          <a:p>
            <a:r>
              <a:rPr lang="es-CL" dirty="0" smtClean="0"/>
              <a:t>Cátedra:  Análisis y búsqueda de la información 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Introducción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43050"/>
            <a:ext cx="8229600" cy="4525963"/>
          </a:xfrm>
        </p:spPr>
        <p:txBody>
          <a:bodyPr/>
          <a:lstStyle/>
          <a:p>
            <a:r>
              <a:rPr lang="es-CL" dirty="0"/>
              <a:t>En el presente  trabajo presentaremos los accidentes laborales </a:t>
            </a:r>
            <a:r>
              <a:rPr lang="es-CL" dirty="0" smtClean="0"/>
              <a:t>relacionados </a:t>
            </a:r>
            <a:r>
              <a:rPr lang="es-CL" dirty="0"/>
              <a:t>con sustancias químicas, debido a que las condiciones </a:t>
            </a:r>
            <a:r>
              <a:rPr lang="es-CL" dirty="0" smtClean="0"/>
              <a:t>pueden </a:t>
            </a:r>
            <a:r>
              <a:rPr lang="es-CL" dirty="0"/>
              <a:t>generar </a:t>
            </a:r>
            <a:r>
              <a:rPr lang="es-CL" dirty="0" smtClean="0"/>
              <a:t>riesgos </a:t>
            </a:r>
            <a:r>
              <a:rPr lang="es-CL" dirty="0"/>
              <a:t>para la salud de las </a:t>
            </a:r>
            <a:r>
              <a:rPr lang="es-CL" dirty="0" smtClean="0"/>
              <a:t>personas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/>
              <a:t>Síntesis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 </a:t>
            </a:r>
            <a:r>
              <a:rPr lang="es-CL" dirty="0"/>
              <a:t>logro detectar en mayor cantidad </a:t>
            </a:r>
            <a:r>
              <a:rPr lang="es-CL" dirty="0" smtClean="0"/>
              <a:t>que los  accidentes son: </a:t>
            </a:r>
          </a:p>
          <a:p>
            <a:r>
              <a:rPr lang="es-CL" dirty="0" smtClean="0"/>
              <a:t>S</a:t>
            </a:r>
            <a:r>
              <a:rPr lang="es-CL" dirty="0" smtClean="0"/>
              <a:t>alpicadura </a:t>
            </a:r>
            <a:r>
              <a:rPr lang="es-CL" dirty="0"/>
              <a:t>de sustancias </a:t>
            </a:r>
            <a:r>
              <a:rPr lang="es-CL" dirty="0" smtClean="0"/>
              <a:t>químicas</a:t>
            </a:r>
          </a:p>
          <a:p>
            <a:r>
              <a:rPr lang="es-CL" dirty="0" smtClean="0"/>
              <a:t>L</a:t>
            </a:r>
            <a:r>
              <a:rPr lang="es-CL" dirty="0" smtClean="0"/>
              <a:t>umbago </a:t>
            </a:r>
            <a:r>
              <a:rPr lang="es-CL" dirty="0"/>
              <a:t>por levantamiento de </a:t>
            </a:r>
            <a:r>
              <a:rPr lang="es-CL" dirty="0" smtClean="0"/>
              <a:t>carga.</a:t>
            </a:r>
            <a:endParaRPr lang="es-CL" dirty="0"/>
          </a:p>
        </p:txBody>
      </p:sp>
      <p:pic>
        <p:nvPicPr>
          <p:cNvPr id="17409" name="Picture 1" descr="D:\imagenes\Almacenamineto-productos-quimic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86190"/>
            <a:ext cx="6643734" cy="2656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428604"/>
            <a:ext cx="7498080" cy="5819796"/>
          </a:xfrm>
        </p:spPr>
        <p:txBody>
          <a:bodyPr/>
          <a:lstStyle/>
          <a:p>
            <a:r>
              <a:rPr lang="es-CL" dirty="0" smtClean="0"/>
              <a:t>L</a:t>
            </a:r>
            <a:r>
              <a:rPr lang="es-CL" dirty="0" smtClean="0"/>
              <a:t>os </a:t>
            </a:r>
            <a:r>
              <a:rPr lang="es-CL" dirty="0" smtClean="0"/>
              <a:t>accidentes detectados por salpicadura son producidos porque los trabajadores no utilizan los EPP (equipo de protección personal) cuando se manipulan sustancias peligrosas para su salud.</a:t>
            </a:r>
          </a:p>
          <a:p>
            <a:endParaRPr lang="es-CL" dirty="0"/>
          </a:p>
        </p:txBody>
      </p:sp>
      <p:pic>
        <p:nvPicPr>
          <p:cNvPr id="1026" name="Picture 2" descr="D:\imagenes\Envases-para-sustancias-peligros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1" y="3143248"/>
            <a:ext cx="5610497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5429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L" sz="2800" dirty="0" smtClean="0"/>
              <a:t>Los accidéntenles por lumbago  son ocasionados por los trabajadores lo hacen con posturas peligrosas y sin un ejercicio previo.</a:t>
            </a:r>
          </a:p>
        </p:txBody>
      </p:sp>
      <p:pic>
        <p:nvPicPr>
          <p:cNvPr id="2050" name="Picture 2" descr="D:\imagenes\ergo_mambocarg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5572164" cy="4110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imagenes\epp-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3429024" cy="3786214"/>
          </a:xfrm>
          <a:prstGeom prst="rect">
            <a:avLst/>
          </a:prstGeom>
          <a:noFill/>
        </p:spPr>
      </p:pic>
      <p:pic>
        <p:nvPicPr>
          <p:cNvPr id="3075" name="Picture 3" descr="D:\imagene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3714776" cy="392909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00100" y="571480"/>
            <a:ext cx="764383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Para esto se propone capacitar al personal.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sz="28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E</a:t>
            </a:r>
            <a:r>
              <a:rPr kumimoji="0" lang="es-C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ntregar ropa de elementos de protecci</a:t>
            </a:r>
            <a:r>
              <a:rPr kumimoji="0" lang="es-C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C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personal.</a:t>
            </a:r>
            <a:endParaRPr kumimoji="0" 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500042"/>
          <a:ext cx="8229600" cy="562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s-CL" sz="2800" dirty="0"/>
              <a:t>Para concluir debemos mencionar que esta investigación es relevante porque nos permitió detectar las condiciones inseguras que se presentan dentro </a:t>
            </a:r>
            <a:r>
              <a:rPr lang="es-CL" sz="2800" dirty="0" smtClean="0"/>
              <a:t>de la </a:t>
            </a:r>
            <a:r>
              <a:rPr lang="es-CL" sz="2800" dirty="0"/>
              <a:t>fábrica de químicos</a:t>
            </a:r>
            <a:r>
              <a:rPr lang="es-CL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CL" sz="2800" dirty="0"/>
              <a:t>Q</a:t>
            </a:r>
            <a:r>
              <a:rPr lang="es-CL" sz="2800" dirty="0" smtClean="0"/>
              <a:t>ue </a:t>
            </a:r>
            <a:r>
              <a:rPr lang="es-CL" sz="2800" dirty="0"/>
              <a:t>posteriormente se podría implementar propuestas de intervención para mejorar las condiciones laborales de los trabajadores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207</Words>
  <Application>Microsoft Office PowerPoint</Application>
  <PresentationFormat>Presentación en pantalla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Solsticio</vt:lpstr>
      <vt:lpstr>¿Cuáles son los tipos de accidentes que se presentan dentro de una empresa de productos químicos? </vt:lpstr>
      <vt:lpstr>Introducción </vt:lpstr>
      <vt:lpstr>Diapositiva 3</vt:lpstr>
      <vt:lpstr>Síntesis </vt:lpstr>
      <vt:lpstr>Diapositiva 5</vt:lpstr>
      <vt:lpstr>Diapositiva 6</vt:lpstr>
      <vt:lpstr>Diapositiva 7</vt:lpstr>
      <vt:lpstr>Diapositiva 8</vt:lpstr>
      <vt:lpstr>Conclusión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¿Cuáles son los tipos de accidentes que se presentan dentro de una empresa de productos químicos?</dc:title>
  <dc:creator>julio</dc:creator>
  <cp:lastModifiedBy>julio</cp:lastModifiedBy>
  <cp:revision>13</cp:revision>
  <dcterms:created xsi:type="dcterms:W3CDTF">2015-11-12T01:57:23Z</dcterms:created>
  <dcterms:modified xsi:type="dcterms:W3CDTF">2015-11-12T02:54:11Z</dcterms:modified>
</cp:coreProperties>
</file>