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24" y="-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7" d="100"/>
          <a:sy n="157" d="100"/>
        </p:scale>
        <p:origin x="-678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EE00-9B1A-4F48-87CD-63431AED3AA5}" type="datetimeFigureOut">
              <a:rPr lang="es-ES" smtClean="0"/>
              <a:t>09-11-15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1C299-7C5E-CA4B-A2E7-02DBAF7711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58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C299-7C5E-CA4B-A2E7-02DBAF77119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63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C299-7C5E-CA4B-A2E7-02DBAF77119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64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C299-7C5E-CA4B-A2E7-02DBAF77119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0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C299-7C5E-CA4B-A2E7-02DBAF77119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84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C299-7C5E-CA4B-A2E7-02DBAF77119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47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1C299-7C5E-CA4B-A2E7-02DBAF77119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3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09-11-15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09-11-15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6BDA2A-BFB3-4F3E-84E5-9E239423596A}" type="datetimeFigureOut">
              <a:rPr lang="es-CL" smtClean="0"/>
              <a:t>09-11-15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AE1556-355C-4DA6-B0A0-65EDEA945996}" type="slidenum">
              <a:rPr lang="es-CL" smtClean="0"/>
              <a:t>‹Nr.›</a:t>
            </a:fld>
            <a:endParaRPr lang="es-C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0648"/>
            <a:ext cx="1596699" cy="86409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396552" y="2060848"/>
            <a:ext cx="7128792" cy="1800200"/>
          </a:xfrm>
        </p:spPr>
        <p:txBody>
          <a:bodyPr>
            <a:normAutofit/>
          </a:bodyPr>
          <a:lstStyle/>
          <a:p>
            <a:r>
              <a:rPr lang="es-CL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SÍNTESIS </a:t>
            </a:r>
            <a:br>
              <a:rPr lang="es-CL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</a:br>
            <a:r>
              <a:rPr lang="es-CL" sz="48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Narrow" pitchFamily="34" charset="0"/>
              </a:rPr>
              <a:t>MODELO GAVILÁN</a:t>
            </a:r>
            <a:endParaRPr lang="es-CL" sz="4800" b="1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34290" y="5733256"/>
            <a:ext cx="415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smtClean="0">
                <a:solidFill>
                  <a:srgbClr val="234271"/>
                </a:solidFill>
                <a:latin typeface="Arial Narrow" pitchFamily="34" charset="0"/>
              </a:rPr>
              <a:t>LUIS TAPIA VERGARA</a:t>
            </a:r>
          </a:p>
          <a:p>
            <a:pPr algn="ctr"/>
            <a:r>
              <a:rPr lang="es-CL" sz="1400" dirty="0" smtClean="0">
                <a:solidFill>
                  <a:srgbClr val="234271"/>
                </a:solidFill>
                <a:latin typeface="Arial Narrow" pitchFamily="34" charset="0"/>
              </a:rPr>
              <a:t>PREVENCI</a:t>
            </a:r>
            <a:r>
              <a:rPr lang="es-CL" sz="1400" dirty="0" smtClean="0">
                <a:solidFill>
                  <a:srgbClr val="234271"/>
                </a:solidFill>
                <a:latin typeface="Arial Narrow" pitchFamily="34" charset="0"/>
              </a:rPr>
              <a:t>Ó</a:t>
            </a:r>
            <a:r>
              <a:rPr lang="es-CL" sz="1400" dirty="0" smtClean="0">
                <a:solidFill>
                  <a:srgbClr val="234271"/>
                </a:solidFill>
                <a:latin typeface="Arial Narrow" pitchFamily="34" charset="0"/>
              </a:rPr>
              <a:t>N </a:t>
            </a:r>
            <a:r>
              <a:rPr lang="es-CL" sz="1400" dirty="0" smtClean="0">
                <a:solidFill>
                  <a:srgbClr val="234271"/>
                </a:solidFill>
                <a:latin typeface="Arial Narrow" pitchFamily="34" charset="0"/>
              </a:rPr>
              <a:t>DE RIESGOS</a:t>
            </a:r>
            <a:endParaRPr lang="es-CL" sz="1400" dirty="0">
              <a:solidFill>
                <a:srgbClr val="234271"/>
              </a:solidFill>
              <a:latin typeface="Arial Narrow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958" y="0"/>
            <a:ext cx="4373405" cy="6867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676" y="-27384"/>
            <a:ext cx="9761220" cy="691276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339752" y="5077633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¿Por qué los trabajadores de la construcción no prestan suficiente atención en los instructivos de seguridad?</a:t>
            </a:r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87824" y="4005064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i="1" dirty="0" smtClean="0">
                <a:solidFill>
                  <a:srgbClr val="000000"/>
                </a:solidFill>
                <a:latin typeface="Arial Narrow"/>
                <a:cs typeface="Arial Narrow"/>
              </a:rPr>
              <a:t>Pregunta Inicial</a:t>
            </a:r>
            <a:endParaRPr lang="es-ES" sz="4000" b="1" i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" y="332656"/>
            <a:ext cx="1596699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28192"/>
            <a:ext cx="3266786" cy="512980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059832" y="3140968"/>
            <a:ext cx="5328592" cy="1512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857364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s-CL" b="1" i="1" dirty="0" smtClean="0">
                <a:latin typeface="Arial Narrow" pitchFamily="34" charset="0"/>
              </a:rPr>
              <a:t/>
            </a:r>
            <a:br>
              <a:rPr lang="es-CL" b="1" i="1" dirty="0" smtClean="0">
                <a:latin typeface="Arial Narrow" pitchFamily="34" charset="0"/>
              </a:rPr>
            </a:br>
            <a:endParaRPr lang="es-CL" b="1" i="1" dirty="0">
              <a:latin typeface="Arial Narrow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843808" y="2052136"/>
            <a:ext cx="52565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i="1" dirty="0" smtClean="0">
                <a:latin typeface="Arial Narrow"/>
                <a:cs typeface="Arial Narrow"/>
              </a:rPr>
              <a:t>Enfoque Cualitativo</a:t>
            </a:r>
            <a:endParaRPr lang="es-CL" sz="3200" b="1" i="1" dirty="0">
              <a:latin typeface="Arial Narrow"/>
              <a:cs typeface="Arial Narrow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59832" y="3140968"/>
            <a:ext cx="5400600" cy="151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Se </a:t>
            </a:r>
            <a:r>
              <a:rPr lang="es-CL" dirty="0" smtClean="0">
                <a:latin typeface="Arial Narrow"/>
                <a:cs typeface="Arial Narrow"/>
              </a:rPr>
              <a:t>plantea el problema pero no se sigue un proceso definido</a:t>
            </a:r>
          </a:p>
          <a:p>
            <a:pPr>
              <a:buFont typeface="Arial" pitchFamily="34" charset="0"/>
              <a:buChar char="•"/>
            </a:pPr>
            <a:endParaRPr lang="es-CL" dirty="0">
              <a:latin typeface="Arial Narrow"/>
              <a:cs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La teor</a:t>
            </a:r>
            <a:r>
              <a:rPr lang="es-CL" dirty="0" smtClean="0">
                <a:latin typeface="Arial Narrow"/>
                <a:cs typeface="Arial Narrow"/>
              </a:rPr>
              <a:t>í</a:t>
            </a:r>
            <a:r>
              <a:rPr lang="es-CL" dirty="0" smtClean="0">
                <a:latin typeface="Arial Narrow"/>
                <a:cs typeface="Arial Narrow"/>
              </a:rPr>
              <a:t>a </a:t>
            </a:r>
            <a:r>
              <a:rPr lang="es-CL" dirty="0" smtClean="0">
                <a:latin typeface="Arial Narrow"/>
                <a:cs typeface="Arial Narrow"/>
              </a:rPr>
              <a:t>es coherente con los datos recolectados </a:t>
            </a:r>
          </a:p>
          <a:p>
            <a:pPr>
              <a:buFont typeface="Arial" pitchFamily="34" charset="0"/>
              <a:buChar char="•"/>
            </a:pPr>
            <a:endParaRPr lang="es-CL" dirty="0">
              <a:latin typeface="Arial Narrow"/>
              <a:cs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No </a:t>
            </a:r>
            <a:r>
              <a:rPr lang="es-CL" dirty="0" smtClean="0">
                <a:latin typeface="Arial Narrow"/>
                <a:cs typeface="Arial Narrow"/>
              </a:rPr>
              <a:t>busco resultados que se repliquen</a:t>
            </a:r>
            <a:endParaRPr lang="es-CL" dirty="0">
              <a:latin typeface="Arial Narrow"/>
              <a:cs typeface="Arial Narrow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60648"/>
            <a:ext cx="1596699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9619"/>
            <a:ext cx="9144000" cy="503161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835696" y="2996952"/>
            <a:ext cx="5544616" cy="15841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1857364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s-CL" b="1" i="1" dirty="0" smtClean="0">
                <a:latin typeface="Arial Narrow" pitchFamily="34" charset="0"/>
              </a:rPr>
              <a:t/>
            </a:r>
            <a:br>
              <a:rPr lang="es-CL" b="1" i="1" dirty="0" smtClean="0">
                <a:latin typeface="Arial Narrow" pitchFamily="34" charset="0"/>
              </a:rPr>
            </a:br>
            <a:endParaRPr lang="es-CL" b="1" i="1" dirty="0">
              <a:latin typeface="Arial Narrow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57994" y="1556792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i="1" dirty="0" smtClean="0">
                <a:solidFill>
                  <a:srgbClr val="000000"/>
                </a:solidFill>
                <a:latin typeface="Arial Narrow"/>
                <a:cs typeface="Arial Narrow"/>
              </a:rPr>
              <a:t>PREGUNTAS </a:t>
            </a:r>
            <a:r>
              <a:rPr lang="es-CL" sz="2400" b="1" i="1" dirty="0" smtClean="0">
                <a:solidFill>
                  <a:srgbClr val="000000"/>
                </a:solidFill>
                <a:latin typeface="Arial Narrow"/>
                <a:cs typeface="Arial Narrow"/>
              </a:rPr>
              <a:t>SECUNDARIAS</a:t>
            </a:r>
            <a:endParaRPr lang="es-CL" sz="2400" b="1" i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835696" y="3031792"/>
            <a:ext cx="5631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dirty="0">
                <a:solidFill>
                  <a:srgbClr val="000000"/>
                </a:solidFill>
                <a:latin typeface="Arial Narrow"/>
                <a:cs typeface="Arial Narrow"/>
              </a:rPr>
              <a:t>¿</a:t>
            </a:r>
            <a:r>
              <a:rPr lang="es-CL" dirty="0" smtClean="0">
                <a:solidFill>
                  <a:srgbClr val="000000"/>
                </a:solidFill>
                <a:latin typeface="Arial Narrow"/>
                <a:cs typeface="Arial Narrow"/>
              </a:rPr>
              <a:t>Qué áreas son las más accidentadas?</a:t>
            </a:r>
          </a:p>
          <a:p>
            <a:pPr marL="342900" indent="-342900">
              <a:buFont typeface="+mj-lt"/>
              <a:buAutoNum type="arabicPeriod"/>
            </a:pPr>
            <a:endParaRPr lang="es-CL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dirty="0" smtClean="0">
                <a:solidFill>
                  <a:srgbClr val="000000"/>
                </a:solidFill>
                <a:latin typeface="Arial Narrow"/>
                <a:cs typeface="Arial Narrow"/>
              </a:rPr>
              <a:t>¿Qué edades tienen los trabajadores en esas áreas ?</a:t>
            </a:r>
          </a:p>
          <a:p>
            <a:pPr marL="342900" indent="-342900">
              <a:buFont typeface="+mj-lt"/>
              <a:buAutoNum type="arabicPeriod"/>
            </a:pPr>
            <a:endParaRPr lang="es-CL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342900" indent="-342900">
              <a:buFont typeface="+mj-lt"/>
              <a:buAutoNum type="arabicPeriod"/>
            </a:pPr>
            <a:r>
              <a:rPr lang="es-CL" dirty="0">
                <a:solidFill>
                  <a:srgbClr val="000000"/>
                </a:solidFill>
                <a:latin typeface="Arial Narrow"/>
                <a:cs typeface="Arial Narrow"/>
              </a:rPr>
              <a:t>¿</a:t>
            </a:r>
            <a:r>
              <a:rPr lang="es-CL" dirty="0" smtClean="0">
                <a:solidFill>
                  <a:srgbClr val="000000"/>
                </a:solidFill>
                <a:latin typeface="Arial Narrow"/>
                <a:cs typeface="Arial Narrow"/>
              </a:rPr>
              <a:t>Hay instancias para conversar sobre tareas de seguridad?</a:t>
            </a:r>
            <a:endParaRPr lang="es-CL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60648"/>
            <a:ext cx="1596699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907704" y="1671191"/>
            <a:ext cx="588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i="1" dirty="0" smtClean="0">
                <a:solidFill>
                  <a:srgbClr val="000000"/>
                </a:solidFill>
                <a:latin typeface="Arial Narrow"/>
                <a:cs typeface="Arial Narrow"/>
              </a:rPr>
              <a:t>TEMAS INVESTIGADOS  </a:t>
            </a:r>
            <a:r>
              <a:rPr lang="es-CL" sz="2400" b="1" i="1" dirty="0" smtClean="0">
                <a:solidFill>
                  <a:srgbClr val="000000"/>
                </a:solidFill>
                <a:latin typeface="Arial Narrow"/>
                <a:cs typeface="Arial Narrow"/>
              </a:rPr>
              <a:t>Y RELACIONADOS </a:t>
            </a:r>
            <a:endParaRPr lang="es-CL" sz="2400" b="1" i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08104" y="2924944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Comunicación </a:t>
            </a:r>
            <a:r>
              <a:rPr lang="es-CL" dirty="0" smtClean="0">
                <a:latin typeface="Arial Narrow"/>
                <a:cs typeface="Arial Narrow"/>
              </a:rPr>
              <a:t>asertiva y efectiva</a:t>
            </a:r>
          </a:p>
          <a:p>
            <a:pPr>
              <a:buFont typeface="Arial" pitchFamily="34" charset="0"/>
              <a:buChar char="•"/>
            </a:pPr>
            <a:endParaRPr lang="es-CL" dirty="0">
              <a:latin typeface="Arial Narrow"/>
              <a:cs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Tipos </a:t>
            </a:r>
            <a:r>
              <a:rPr lang="es-CL" dirty="0" smtClean="0">
                <a:latin typeface="Arial Narrow"/>
                <a:cs typeface="Arial Narrow"/>
              </a:rPr>
              <a:t>de conversación</a:t>
            </a:r>
          </a:p>
          <a:p>
            <a:pPr>
              <a:buFont typeface="Arial" pitchFamily="34" charset="0"/>
              <a:buChar char="•"/>
            </a:pPr>
            <a:endParaRPr lang="es-CL" dirty="0">
              <a:latin typeface="Arial Narrow"/>
              <a:cs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Métodos </a:t>
            </a:r>
            <a:r>
              <a:rPr lang="es-CL" dirty="0" smtClean="0">
                <a:latin typeface="Arial Narrow"/>
                <a:cs typeface="Arial Narrow"/>
              </a:rPr>
              <a:t>autónomos </a:t>
            </a:r>
          </a:p>
          <a:p>
            <a:pPr>
              <a:buFont typeface="Arial" pitchFamily="34" charset="0"/>
              <a:buChar char="•"/>
            </a:pPr>
            <a:endParaRPr lang="es-CL" dirty="0">
              <a:latin typeface="Arial Narrow"/>
              <a:cs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Clima </a:t>
            </a:r>
            <a:r>
              <a:rPr lang="es-CL" dirty="0" smtClean="0">
                <a:latin typeface="Arial Narrow"/>
                <a:cs typeface="Arial Narrow"/>
              </a:rPr>
              <a:t>laboral</a:t>
            </a:r>
          </a:p>
          <a:p>
            <a:pPr>
              <a:buFont typeface="Arial" pitchFamily="34" charset="0"/>
              <a:buChar char="•"/>
            </a:pPr>
            <a:endParaRPr lang="es-CL" dirty="0">
              <a:latin typeface="Arial Narrow"/>
              <a:cs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Clima </a:t>
            </a:r>
            <a:r>
              <a:rPr lang="es-CL" dirty="0" smtClean="0">
                <a:latin typeface="Arial Narrow"/>
                <a:cs typeface="Arial Narrow"/>
              </a:rPr>
              <a:t>Organizacional</a:t>
            </a:r>
          </a:p>
          <a:p>
            <a:pPr>
              <a:buFont typeface="Arial" pitchFamily="34" charset="0"/>
              <a:buChar char="•"/>
            </a:pPr>
            <a:endParaRPr lang="es-CL" dirty="0">
              <a:latin typeface="Arial Narrow"/>
              <a:cs typeface="Arial Narrow"/>
            </a:endParaRPr>
          </a:p>
          <a:p>
            <a:pPr>
              <a:buFont typeface="Arial" pitchFamily="34" charset="0"/>
              <a:buChar char="•"/>
            </a:pPr>
            <a:r>
              <a:rPr lang="es-CL" dirty="0" smtClean="0">
                <a:latin typeface="Arial Narrow"/>
                <a:cs typeface="Arial Narrow"/>
              </a:rPr>
              <a:t> Istas </a:t>
            </a:r>
            <a:r>
              <a:rPr lang="es-CL" dirty="0" smtClean="0">
                <a:latin typeface="Arial Narrow"/>
                <a:cs typeface="Arial Narrow"/>
              </a:rPr>
              <a:t>21 protocolo sicosocial</a:t>
            </a:r>
            <a:endParaRPr lang="es-CL" dirty="0">
              <a:latin typeface="Arial Narrow"/>
              <a:cs typeface="Arial Narrow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0648"/>
            <a:ext cx="1596699" cy="8640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869" y="1196752"/>
            <a:ext cx="5589240" cy="558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572000" y="1700808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i="1" dirty="0" smtClean="0">
                <a:solidFill>
                  <a:srgbClr val="000000"/>
                </a:solidFill>
                <a:latin typeface="Arial Narrow"/>
                <a:cs typeface="Arial Narrow"/>
              </a:rPr>
              <a:t>SOLUCI</a:t>
            </a:r>
            <a:r>
              <a:rPr lang="es-CL" sz="2400" b="1" i="1" dirty="0" smtClean="0">
                <a:solidFill>
                  <a:srgbClr val="000000"/>
                </a:solidFill>
                <a:latin typeface="Arial Narrow"/>
                <a:cs typeface="Arial Narrow"/>
              </a:rPr>
              <a:t>ÓN</a:t>
            </a:r>
            <a:endParaRPr lang="es-CL" sz="2400" b="1" i="1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499992" y="3140968"/>
            <a:ext cx="465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smtClean="0">
                <a:latin typeface="Arial Narrow"/>
                <a:cs typeface="Arial Narrow"/>
              </a:rPr>
              <a:t>Charlas lúdicas </a:t>
            </a:r>
            <a:r>
              <a:rPr lang="es-CL" dirty="0" smtClean="0">
                <a:latin typeface="Arial Narrow"/>
                <a:cs typeface="Arial Narrow"/>
              </a:rPr>
              <a:t>para los trabajadores, de manera que tengan mayor interés y entendimiento del tema.</a:t>
            </a:r>
          </a:p>
          <a:p>
            <a:r>
              <a:rPr lang="es-CL" dirty="0" smtClean="0">
                <a:latin typeface="Arial Narrow"/>
                <a:cs typeface="Arial Narrow"/>
              </a:rPr>
              <a:t>Estás charlas son:</a:t>
            </a:r>
          </a:p>
          <a:p>
            <a:endParaRPr lang="es-CL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latin typeface="Arial Narrow"/>
                <a:cs typeface="Arial Narrow"/>
              </a:rPr>
              <a:t>Cuidado de manos</a:t>
            </a: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latin typeface="Arial Narrow"/>
                <a:cs typeface="Arial Narrow"/>
              </a:rPr>
              <a:t>RCP </a:t>
            </a:r>
            <a:r>
              <a:rPr lang="es-CL" dirty="0" smtClean="0">
                <a:latin typeface="Arial Narrow"/>
                <a:cs typeface="Arial Narrow"/>
              </a:rPr>
              <a:t>(Reanimación </a:t>
            </a:r>
            <a:r>
              <a:rPr lang="es-CL" dirty="0" smtClean="0">
                <a:latin typeface="Arial Narrow"/>
                <a:cs typeface="Arial Narrow"/>
              </a:rPr>
              <a:t>Cardiopulmonar)</a:t>
            </a: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latin typeface="Arial Narrow"/>
                <a:cs typeface="Arial Narrow"/>
              </a:rPr>
              <a:t>Primeros Auxilios </a:t>
            </a: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latin typeface="Arial Narrow"/>
                <a:cs typeface="Arial Narrow"/>
              </a:rPr>
              <a:t>Manejo Manual de cargas, </a:t>
            </a:r>
          </a:p>
          <a:p>
            <a:pPr marL="285750" indent="-285750">
              <a:buFont typeface="Arial"/>
              <a:buChar char="•"/>
            </a:pPr>
            <a:r>
              <a:rPr lang="es-CL" dirty="0">
                <a:latin typeface="Arial Narrow"/>
                <a:cs typeface="Arial Narrow"/>
              </a:rPr>
              <a:t>U</a:t>
            </a:r>
            <a:r>
              <a:rPr lang="es-CL" dirty="0" smtClean="0">
                <a:latin typeface="Arial Narrow"/>
                <a:cs typeface="Arial Narrow"/>
              </a:rPr>
              <a:t>so de extintores, Entre otras.</a:t>
            </a:r>
            <a:endParaRPr lang="es-CL" dirty="0">
              <a:latin typeface="Arial Narrow"/>
              <a:cs typeface="Arial Narrow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0648"/>
            <a:ext cx="1596699" cy="8640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340768"/>
            <a:ext cx="4278223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787354"/>
            <a:ext cx="2592288" cy="40706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96752"/>
            <a:ext cx="6193704" cy="70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Ejecutivo.thmx</Template>
  <TotalTime>428</TotalTime>
  <Words>164</Words>
  <Application>Microsoft Macintosh PowerPoint</Application>
  <PresentationFormat>Presentación en pantalla (4:3)</PresentationFormat>
  <Paragraphs>46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Ejecutivo</vt:lpstr>
      <vt:lpstr>SÍNTESIS  MODELO GAVILÁN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SÍNTESIS  MODELO GAVILÁN</dc:title>
  <dc:creator>Soporte</dc:creator>
  <cp:lastModifiedBy>Desarrollo</cp:lastModifiedBy>
  <cp:revision>16</cp:revision>
  <dcterms:created xsi:type="dcterms:W3CDTF">2015-11-08T18:05:23Z</dcterms:created>
  <dcterms:modified xsi:type="dcterms:W3CDTF">2015-11-09T18:12:41Z</dcterms:modified>
</cp:coreProperties>
</file>