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8" r:id="rId10"/>
    <p:sldId id="271" r:id="rId11"/>
    <p:sldId id="258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2D80D-22A7-4A12-9C17-D3F91DBA19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C49BDD5-CC24-49B2-8D3B-7F2DE77E23DC}">
      <dgm:prSet phldrT="[Texto]" custT="1"/>
      <dgm:spPr/>
      <dgm:t>
        <a:bodyPr/>
        <a:lstStyle/>
        <a:p>
          <a:r>
            <a:rPr lang="es-CL" sz="2200" dirty="0" smtClean="0"/>
            <a:t>¿Como se aborda la integración de los nuevos empleados y/o los casos de ascenso en una organización?</a:t>
          </a:r>
          <a:endParaRPr lang="es-CL" sz="2200" dirty="0"/>
        </a:p>
      </dgm:t>
    </dgm:pt>
    <dgm:pt modelId="{1D6B44BE-D7F8-4D57-846B-EC1F8478AFAB}" type="parTrans" cxnId="{0E803FCC-A709-4644-A04B-1C013E0727B7}">
      <dgm:prSet/>
      <dgm:spPr/>
      <dgm:t>
        <a:bodyPr/>
        <a:lstStyle/>
        <a:p>
          <a:endParaRPr lang="es-CL"/>
        </a:p>
      </dgm:t>
    </dgm:pt>
    <dgm:pt modelId="{F53DBA22-7D7F-4CBD-B5D3-A6A234740444}" type="sibTrans" cxnId="{0E803FCC-A709-4644-A04B-1C013E0727B7}">
      <dgm:prSet/>
      <dgm:spPr/>
      <dgm:t>
        <a:bodyPr/>
        <a:lstStyle/>
        <a:p>
          <a:endParaRPr lang="es-CL"/>
        </a:p>
      </dgm:t>
    </dgm:pt>
    <dgm:pt modelId="{173A3D13-04D3-4AEB-96CB-52BE04881ECB}">
      <dgm:prSet phldrT="[Texto]"/>
      <dgm:spPr/>
      <dgm:t>
        <a:bodyPr/>
        <a:lstStyle/>
        <a:p>
          <a:r>
            <a:rPr lang="es-CL" dirty="0" smtClean="0"/>
            <a:t>¿La falta de integración en que tipo de empresas se ve reflejada?</a:t>
          </a:r>
          <a:endParaRPr lang="es-CL" dirty="0"/>
        </a:p>
      </dgm:t>
    </dgm:pt>
    <dgm:pt modelId="{66574A4D-3F8F-405F-8420-F1A47D5351E9}" type="parTrans" cxnId="{300CF04B-86D2-41B5-B623-A39DF9AD7995}">
      <dgm:prSet/>
      <dgm:spPr/>
      <dgm:t>
        <a:bodyPr/>
        <a:lstStyle/>
        <a:p>
          <a:endParaRPr lang="es-CL" dirty="0"/>
        </a:p>
      </dgm:t>
    </dgm:pt>
    <dgm:pt modelId="{0368DE84-412A-4E8E-AFEC-75A65EAE1FC1}" type="sibTrans" cxnId="{300CF04B-86D2-41B5-B623-A39DF9AD7995}">
      <dgm:prSet/>
      <dgm:spPr/>
      <dgm:t>
        <a:bodyPr/>
        <a:lstStyle/>
        <a:p>
          <a:endParaRPr lang="es-CL"/>
        </a:p>
      </dgm:t>
    </dgm:pt>
    <dgm:pt modelId="{19EE4EAB-C777-4852-B24A-AEBD2E1BA0D3}">
      <dgm:prSet phldrT="[Texto]"/>
      <dgm:spPr/>
      <dgm:t>
        <a:bodyPr/>
        <a:lstStyle/>
        <a:p>
          <a:r>
            <a:rPr lang="es-CL" dirty="0" smtClean="0"/>
            <a:t>¿La edad es un problema para la integración?</a:t>
          </a:r>
          <a:endParaRPr lang="es-CL" dirty="0"/>
        </a:p>
      </dgm:t>
    </dgm:pt>
    <dgm:pt modelId="{5F3C1190-2317-44FD-B6AA-7A019A213DB9}" type="parTrans" cxnId="{191D657A-7A53-48FA-9C9C-DAA059800337}">
      <dgm:prSet/>
      <dgm:spPr/>
      <dgm:t>
        <a:bodyPr/>
        <a:lstStyle/>
        <a:p>
          <a:endParaRPr lang="es-CL" dirty="0"/>
        </a:p>
      </dgm:t>
    </dgm:pt>
    <dgm:pt modelId="{ADAD5CF4-FCAF-46C9-8AC6-DB1394737E47}" type="sibTrans" cxnId="{191D657A-7A53-48FA-9C9C-DAA059800337}">
      <dgm:prSet/>
      <dgm:spPr/>
      <dgm:t>
        <a:bodyPr/>
        <a:lstStyle/>
        <a:p>
          <a:endParaRPr lang="es-CL"/>
        </a:p>
      </dgm:t>
    </dgm:pt>
    <dgm:pt modelId="{59E8122F-22EE-4937-846C-48ED3F2087A4}">
      <dgm:prSet/>
      <dgm:spPr/>
      <dgm:t>
        <a:bodyPr/>
        <a:lstStyle/>
        <a:p>
          <a:r>
            <a:rPr lang="es-CL" dirty="0" smtClean="0"/>
            <a:t>Hombre v/s Mujeres, ¿Quién se ve más afectado?</a:t>
          </a:r>
          <a:endParaRPr lang="es-CL" dirty="0"/>
        </a:p>
      </dgm:t>
    </dgm:pt>
    <dgm:pt modelId="{695A8C3C-5B04-40D3-8B8C-51B071D39CEB}" type="parTrans" cxnId="{BD21916E-7641-4350-B986-3A352064B02D}">
      <dgm:prSet/>
      <dgm:spPr/>
      <dgm:t>
        <a:bodyPr/>
        <a:lstStyle/>
        <a:p>
          <a:endParaRPr lang="es-CL" dirty="0"/>
        </a:p>
      </dgm:t>
    </dgm:pt>
    <dgm:pt modelId="{F47BDBD8-37E1-49B1-90AD-9F6696B05140}" type="sibTrans" cxnId="{BD21916E-7641-4350-B986-3A352064B02D}">
      <dgm:prSet/>
      <dgm:spPr/>
      <dgm:t>
        <a:bodyPr/>
        <a:lstStyle/>
        <a:p>
          <a:endParaRPr lang="es-CL"/>
        </a:p>
      </dgm:t>
    </dgm:pt>
    <dgm:pt modelId="{AAA4FCB4-72EA-434C-8555-18520D020EC0}">
      <dgm:prSet/>
      <dgm:spPr/>
      <dgm:t>
        <a:bodyPr/>
        <a:lstStyle/>
        <a:p>
          <a:r>
            <a:rPr lang="es-CL" dirty="0" smtClean="0"/>
            <a:t>Las organizaciones están dispuestas a enfrentar estas situaciones.</a:t>
          </a:r>
          <a:endParaRPr lang="es-CL" dirty="0"/>
        </a:p>
      </dgm:t>
    </dgm:pt>
    <dgm:pt modelId="{1358F15A-BB16-434F-BFCA-78EAEFF83154}" type="parTrans" cxnId="{4C3A8AF9-0AAF-49DD-B42C-8F3F44EEC06D}">
      <dgm:prSet/>
      <dgm:spPr/>
      <dgm:t>
        <a:bodyPr/>
        <a:lstStyle/>
        <a:p>
          <a:endParaRPr lang="es-CL" dirty="0"/>
        </a:p>
      </dgm:t>
    </dgm:pt>
    <dgm:pt modelId="{D8B970F4-4E03-4269-B7FB-8E89D2D9B57F}" type="sibTrans" cxnId="{4C3A8AF9-0AAF-49DD-B42C-8F3F44EEC06D}">
      <dgm:prSet/>
      <dgm:spPr/>
      <dgm:t>
        <a:bodyPr/>
        <a:lstStyle/>
        <a:p>
          <a:endParaRPr lang="es-CL"/>
        </a:p>
      </dgm:t>
    </dgm:pt>
    <dgm:pt modelId="{7380E346-F482-4100-81CA-A741CD85169D}">
      <dgm:prSet/>
      <dgm:spPr/>
      <dgm:t>
        <a:bodyPr/>
        <a:lstStyle/>
        <a:p>
          <a:r>
            <a:rPr lang="es-CL" dirty="0" smtClean="0"/>
            <a:t>Las organizaciones que están haciendo para enfrentar estas situaciones.</a:t>
          </a:r>
          <a:endParaRPr lang="es-CL" dirty="0"/>
        </a:p>
      </dgm:t>
    </dgm:pt>
    <dgm:pt modelId="{51AB2037-3CEC-4BEE-A2C9-6311D0D1785A}" type="parTrans" cxnId="{B1DF39F3-4E3A-4642-ACD1-B6416DCC7CAD}">
      <dgm:prSet/>
      <dgm:spPr/>
      <dgm:t>
        <a:bodyPr/>
        <a:lstStyle/>
        <a:p>
          <a:endParaRPr lang="es-CL" dirty="0"/>
        </a:p>
      </dgm:t>
    </dgm:pt>
    <dgm:pt modelId="{816FB7CD-25CA-4297-A9DC-4C105CA074A6}" type="sibTrans" cxnId="{B1DF39F3-4E3A-4642-ACD1-B6416DCC7CAD}">
      <dgm:prSet/>
      <dgm:spPr/>
      <dgm:t>
        <a:bodyPr/>
        <a:lstStyle/>
        <a:p>
          <a:endParaRPr lang="es-CL"/>
        </a:p>
      </dgm:t>
    </dgm:pt>
    <dgm:pt modelId="{47CAFEF7-D0EE-4E83-9852-24031D6D03D3}" type="pres">
      <dgm:prSet presAssocID="{80E2D80D-22A7-4A12-9C17-D3F91DBA19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FBDE545D-58A5-4FA7-8AEB-BBA72BBB51A8}" type="pres">
      <dgm:prSet presAssocID="{1C49BDD5-CC24-49B2-8D3B-7F2DE77E23DC}" presName="hierRoot1" presStyleCnt="0">
        <dgm:presLayoutVars>
          <dgm:hierBranch val="init"/>
        </dgm:presLayoutVars>
      </dgm:prSet>
      <dgm:spPr/>
    </dgm:pt>
    <dgm:pt modelId="{7F8753F9-4C64-4712-AF77-978331F0A71A}" type="pres">
      <dgm:prSet presAssocID="{1C49BDD5-CC24-49B2-8D3B-7F2DE77E23DC}" presName="rootComposite1" presStyleCnt="0"/>
      <dgm:spPr/>
    </dgm:pt>
    <dgm:pt modelId="{03F0D781-443F-4117-B291-48C67AEA4342}" type="pres">
      <dgm:prSet presAssocID="{1C49BDD5-CC24-49B2-8D3B-7F2DE77E23DC}" presName="rootText1" presStyleLbl="node0" presStyleIdx="0" presStyleCnt="1" custScaleX="202018" custScaleY="256455" custLinFactY="-78862" custLinFactNeighborX="387" custLinFactNeighborY="-100000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7C104AA-366D-4DEB-AA86-21D5DD764A84}" type="pres">
      <dgm:prSet presAssocID="{1C49BDD5-CC24-49B2-8D3B-7F2DE77E23DC}" presName="rootConnector1" presStyleLbl="node1" presStyleIdx="0" presStyleCnt="0"/>
      <dgm:spPr/>
      <dgm:t>
        <a:bodyPr/>
        <a:lstStyle/>
        <a:p>
          <a:endParaRPr lang="es-CL"/>
        </a:p>
      </dgm:t>
    </dgm:pt>
    <dgm:pt modelId="{AEFB197A-717E-4079-81B1-50CC3CFD6318}" type="pres">
      <dgm:prSet presAssocID="{1C49BDD5-CC24-49B2-8D3B-7F2DE77E23DC}" presName="hierChild2" presStyleCnt="0"/>
      <dgm:spPr/>
    </dgm:pt>
    <dgm:pt modelId="{F95A3564-385F-4C44-AFF1-E5E8FA08CF83}" type="pres">
      <dgm:prSet presAssocID="{66574A4D-3F8F-405F-8420-F1A47D5351E9}" presName="Name37" presStyleLbl="parChTrans1D2" presStyleIdx="0" presStyleCnt="5"/>
      <dgm:spPr/>
      <dgm:t>
        <a:bodyPr/>
        <a:lstStyle/>
        <a:p>
          <a:endParaRPr lang="es-CL"/>
        </a:p>
      </dgm:t>
    </dgm:pt>
    <dgm:pt modelId="{24FB6A22-5135-4B6A-82C5-DD8A8670D0A8}" type="pres">
      <dgm:prSet presAssocID="{173A3D13-04D3-4AEB-96CB-52BE04881ECB}" presName="hierRoot2" presStyleCnt="0">
        <dgm:presLayoutVars>
          <dgm:hierBranch val="init"/>
        </dgm:presLayoutVars>
      </dgm:prSet>
      <dgm:spPr/>
    </dgm:pt>
    <dgm:pt modelId="{780F4564-16BE-4188-AE9E-1347BEFFDA46}" type="pres">
      <dgm:prSet presAssocID="{173A3D13-04D3-4AEB-96CB-52BE04881ECB}" presName="rootComposite" presStyleCnt="0"/>
      <dgm:spPr/>
    </dgm:pt>
    <dgm:pt modelId="{F789DCA9-8424-46F2-97D4-DA1259AF2FBB}" type="pres">
      <dgm:prSet presAssocID="{173A3D13-04D3-4AEB-96CB-52BE04881ECB}" presName="rootText" presStyleLbl="node2" presStyleIdx="0" presStyleCnt="5" custScaleY="22398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43D985C-2140-4F39-BA43-7BA9EB92D467}" type="pres">
      <dgm:prSet presAssocID="{173A3D13-04D3-4AEB-96CB-52BE04881ECB}" presName="rootConnector" presStyleLbl="node2" presStyleIdx="0" presStyleCnt="5"/>
      <dgm:spPr/>
      <dgm:t>
        <a:bodyPr/>
        <a:lstStyle/>
        <a:p>
          <a:endParaRPr lang="es-CL"/>
        </a:p>
      </dgm:t>
    </dgm:pt>
    <dgm:pt modelId="{72947A21-F111-49E5-9BA4-53CA22C35DA0}" type="pres">
      <dgm:prSet presAssocID="{173A3D13-04D3-4AEB-96CB-52BE04881ECB}" presName="hierChild4" presStyleCnt="0"/>
      <dgm:spPr/>
    </dgm:pt>
    <dgm:pt modelId="{FACDCF40-6ED6-427D-B765-A1CD6BF8695D}" type="pres">
      <dgm:prSet presAssocID="{173A3D13-04D3-4AEB-96CB-52BE04881ECB}" presName="hierChild5" presStyleCnt="0"/>
      <dgm:spPr/>
    </dgm:pt>
    <dgm:pt modelId="{8D580EB4-98BA-4BFF-BAFD-4C78BAC92CAF}" type="pres">
      <dgm:prSet presAssocID="{5F3C1190-2317-44FD-B6AA-7A019A213DB9}" presName="Name37" presStyleLbl="parChTrans1D2" presStyleIdx="1" presStyleCnt="5"/>
      <dgm:spPr/>
      <dgm:t>
        <a:bodyPr/>
        <a:lstStyle/>
        <a:p>
          <a:endParaRPr lang="es-CL"/>
        </a:p>
      </dgm:t>
    </dgm:pt>
    <dgm:pt modelId="{FCB91528-1CD5-48E2-8E16-9A0646DF388D}" type="pres">
      <dgm:prSet presAssocID="{19EE4EAB-C777-4852-B24A-AEBD2E1BA0D3}" presName="hierRoot2" presStyleCnt="0">
        <dgm:presLayoutVars>
          <dgm:hierBranch val="init"/>
        </dgm:presLayoutVars>
      </dgm:prSet>
      <dgm:spPr/>
    </dgm:pt>
    <dgm:pt modelId="{391A1192-BCA7-44A3-BCDC-34FC02A9574B}" type="pres">
      <dgm:prSet presAssocID="{19EE4EAB-C777-4852-B24A-AEBD2E1BA0D3}" presName="rootComposite" presStyleCnt="0"/>
      <dgm:spPr/>
    </dgm:pt>
    <dgm:pt modelId="{FB852DB6-06A2-40C6-8E6E-F7F98CDE2063}" type="pres">
      <dgm:prSet presAssocID="{19EE4EAB-C777-4852-B24A-AEBD2E1BA0D3}" presName="rootText" presStyleLbl="node2" presStyleIdx="1" presStyleCnt="5" custScaleY="22398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284B6B7-9991-40F8-9658-DD76E87500FF}" type="pres">
      <dgm:prSet presAssocID="{19EE4EAB-C777-4852-B24A-AEBD2E1BA0D3}" presName="rootConnector" presStyleLbl="node2" presStyleIdx="1" presStyleCnt="5"/>
      <dgm:spPr/>
      <dgm:t>
        <a:bodyPr/>
        <a:lstStyle/>
        <a:p>
          <a:endParaRPr lang="es-CL"/>
        </a:p>
      </dgm:t>
    </dgm:pt>
    <dgm:pt modelId="{7E6B6FB1-9CA5-48FA-9B3B-F923CE458397}" type="pres">
      <dgm:prSet presAssocID="{19EE4EAB-C777-4852-B24A-AEBD2E1BA0D3}" presName="hierChild4" presStyleCnt="0"/>
      <dgm:spPr/>
    </dgm:pt>
    <dgm:pt modelId="{E0533662-021F-4E3D-8B0D-F65D1C33C887}" type="pres">
      <dgm:prSet presAssocID="{19EE4EAB-C777-4852-B24A-AEBD2E1BA0D3}" presName="hierChild5" presStyleCnt="0"/>
      <dgm:spPr/>
    </dgm:pt>
    <dgm:pt modelId="{A5FFE65A-1DBE-4F9C-A778-DEDE4BB612E4}" type="pres">
      <dgm:prSet presAssocID="{695A8C3C-5B04-40D3-8B8C-51B071D39CEB}" presName="Name37" presStyleLbl="parChTrans1D2" presStyleIdx="2" presStyleCnt="5"/>
      <dgm:spPr/>
      <dgm:t>
        <a:bodyPr/>
        <a:lstStyle/>
        <a:p>
          <a:endParaRPr lang="es-CL"/>
        </a:p>
      </dgm:t>
    </dgm:pt>
    <dgm:pt modelId="{78345B1A-ED3D-4411-BB7D-8FB05F955DD3}" type="pres">
      <dgm:prSet presAssocID="{59E8122F-22EE-4937-846C-48ED3F2087A4}" presName="hierRoot2" presStyleCnt="0">
        <dgm:presLayoutVars>
          <dgm:hierBranch val="init"/>
        </dgm:presLayoutVars>
      </dgm:prSet>
      <dgm:spPr/>
    </dgm:pt>
    <dgm:pt modelId="{5FAF4EE2-5E00-4E26-A91A-4E8B7E4DCC0F}" type="pres">
      <dgm:prSet presAssocID="{59E8122F-22EE-4937-846C-48ED3F2087A4}" presName="rootComposite" presStyleCnt="0"/>
      <dgm:spPr/>
    </dgm:pt>
    <dgm:pt modelId="{11FBF891-AB29-4E18-BC6F-F85970993ADC}" type="pres">
      <dgm:prSet presAssocID="{59E8122F-22EE-4937-846C-48ED3F2087A4}" presName="rootText" presStyleLbl="node2" presStyleIdx="2" presStyleCnt="5" custScaleY="22398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AD62265-9344-4D33-AA55-4F812EFE2E0C}" type="pres">
      <dgm:prSet presAssocID="{59E8122F-22EE-4937-846C-48ED3F2087A4}" presName="rootConnector" presStyleLbl="node2" presStyleIdx="2" presStyleCnt="5"/>
      <dgm:spPr/>
      <dgm:t>
        <a:bodyPr/>
        <a:lstStyle/>
        <a:p>
          <a:endParaRPr lang="es-CL"/>
        </a:p>
      </dgm:t>
    </dgm:pt>
    <dgm:pt modelId="{0D577CC0-0F08-4AA5-B20E-789BD940FEBF}" type="pres">
      <dgm:prSet presAssocID="{59E8122F-22EE-4937-846C-48ED3F2087A4}" presName="hierChild4" presStyleCnt="0"/>
      <dgm:spPr/>
    </dgm:pt>
    <dgm:pt modelId="{8001356F-E595-4280-9DAA-8B0400ABDCB4}" type="pres">
      <dgm:prSet presAssocID="{59E8122F-22EE-4937-846C-48ED3F2087A4}" presName="hierChild5" presStyleCnt="0"/>
      <dgm:spPr/>
    </dgm:pt>
    <dgm:pt modelId="{F8AFD7DA-F473-4A67-B253-FB41E85B4182}" type="pres">
      <dgm:prSet presAssocID="{51AB2037-3CEC-4BEE-A2C9-6311D0D1785A}" presName="Name37" presStyleLbl="parChTrans1D2" presStyleIdx="3" presStyleCnt="5"/>
      <dgm:spPr/>
      <dgm:t>
        <a:bodyPr/>
        <a:lstStyle/>
        <a:p>
          <a:endParaRPr lang="es-CL"/>
        </a:p>
      </dgm:t>
    </dgm:pt>
    <dgm:pt modelId="{FDF9F828-3080-4D08-92DB-7A82489F8AA7}" type="pres">
      <dgm:prSet presAssocID="{7380E346-F482-4100-81CA-A741CD85169D}" presName="hierRoot2" presStyleCnt="0">
        <dgm:presLayoutVars>
          <dgm:hierBranch val="init"/>
        </dgm:presLayoutVars>
      </dgm:prSet>
      <dgm:spPr/>
    </dgm:pt>
    <dgm:pt modelId="{CC024672-C7D4-452A-9D8A-227C64AA3E66}" type="pres">
      <dgm:prSet presAssocID="{7380E346-F482-4100-81CA-A741CD85169D}" presName="rootComposite" presStyleCnt="0"/>
      <dgm:spPr/>
    </dgm:pt>
    <dgm:pt modelId="{B2E66B44-57F3-49D1-A340-B290AC847E69}" type="pres">
      <dgm:prSet presAssocID="{7380E346-F482-4100-81CA-A741CD85169D}" presName="rootText" presStyleLbl="node2" presStyleIdx="3" presStyleCnt="5" custScaleY="22398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6A6A20A-D246-476C-887A-6F3FE056945D}" type="pres">
      <dgm:prSet presAssocID="{7380E346-F482-4100-81CA-A741CD85169D}" presName="rootConnector" presStyleLbl="node2" presStyleIdx="3" presStyleCnt="5"/>
      <dgm:spPr/>
      <dgm:t>
        <a:bodyPr/>
        <a:lstStyle/>
        <a:p>
          <a:endParaRPr lang="es-CL"/>
        </a:p>
      </dgm:t>
    </dgm:pt>
    <dgm:pt modelId="{51CCAB52-4E63-4E83-AAF3-B0479B93DAE3}" type="pres">
      <dgm:prSet presAssocID="{7380E346-F482-4100-81CA-A741CD85169D}" presName="hierChild4" presStyleCnt="0"/>
      <dgm:spPr/>
    </dgm:pt>
    <dgm:pt modelId="{B9D2AD62-34E7-465B-875D-2FB87F4A706B}" type="pres">
      <dgm:prSet presAssocID="{7380E346-F482-4100-81CA-A741CD85169D}" presName="hierChild5" presStyleCnt="0"/>
      <dgm:spPr/>
    </dgm:pt>
    <dgm:pt modelId="{71631F63-8B08-497D-87C5-569EB4B47BCC}" type="pres">
      <dgm:prSet presAssocID="{1358F15A-BB16-434F-BFCA-78EAEFF83154}" presName="Name37" presStyleLbl="parChTrans1D2" presStyleIdx="4" presStyleCnt="5"/>
      <dgm:spPr/>
      <dgm:t>
        <a:bodyPr/>
        <a:lstStyle/>
        <a:p>
          <a:endParaRPr lang="es-CL"/>
        </a:p>
      </dgm:t>
    </dgm:pt>
    <dgm:pt modelId="{05A0E7D5-DDAE-4AF5-99EE-1DC221F8E692}" type="pres">
      <dgm:prSet presAssocID="{AAA4FCB4-72EA-434C-8555-18520D020EC0}" presName="hierRoot2" presStyleCnt="0">
        <dgm:presLayoutVars>
          <dgm:hierBranch val="init"/>
        </dgm:presLayoutVars>
      </dgm:prSet>
      <dgm:spPr/>
    </dgm:pt>
    <dgm:pt modelId="{57FD5299-1041-4A63-BF6D-BBA6C1629740}" type="pres">
      <dgm:prSet presAssocID="{AAA4FCB4-72EA-434C-8555-18520D020EC0}" presName="rootComposite" presStyleCnt="0"/>
      <dgm:spPr/>
    </dgm:pt>
    <dgm:pt modelId="{13631860-BE79-4A33-8C62-817999C3D260}" type="pres">
      <dgm:prSet presAssocID="{AAA4FCB4-72EA-434C-8555-18520D020EC0}" presName="rootText" presStyleLbl="node2" presStyleIdx="4" presStyleCnt="5" custScaleY="22398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33D16EB-3BA2-4C70-BFF2-689D40A8E851}" type="pres">
      <dgm:prSet presAssocID="{AAA4FCB4-72EA-434C-8555-18520D020EC0}" presName="rootConnector" presStyleLbl="node2" presStyleIdx="4" presStyleCnt="5"/>
      <dgm:spPr/>
      <dgm:t>
        <a:bodyPr/>
        <a:lstStyle/>
        <a:p>
          <a:endParaRPr lang="es-CL"/>
        </a:p>
      </dgm:t>
    </dgm:pt>
    <dgm:pt modelId="{A7B03048-579E-4FB5-9EFF-B41425E9A0C9}" type="pres">
      <dgm:prSet presAssocID="{AAA4FCB4-72EA-434C-8555-18520D020EC0}" presName="hierChild4" presStyleCnt="0"/>
      <dgm:spPr/>
    </dgm:pt>
    <dgm:pt modelId="{A8E4DB53-A59B-4571-9020-BB67AD223BB2}" type="pres">
      <dgm:prSet presAssocID="{AAA4FCB4-72EA-434C-8555-18520D020EC0}" presName="hierChild5" presStyleCnt="0"/>
      <dgm:spPr/>
    </dgm:pt>
    <dgm:pt modelId="{EFF2F0E7-7514-4646-9360-A22A7C7DC687}" type="pres">
      <dgm:prSet presAssocID="{1C49BDD5-CC24-49B2-8D3B-7F2DE77E23DC}" presName="hierChild3" presStyleCnt="0"/>
      <dgm:spPr/>
    </dgm:pt>
  </dgm:ptLst>
  <dgm:cxnLst>
    <dgm:cxn modelId="{45156ADE-AB0C-42AE-9584-4C57A240B521}" type="presOf" srcId="{7380E346-F482-4100-81CA-A741CD85169D}" destId="{36A6A20A-D246-476C-887A-6F3FE056945D}" srcOrd="1" destOrd="0" presId="urn:microsoft.com/office/officeart/2005/8/layout/orgChart1"/>
    <dgm:cxn modelId="{15E762BF-24F4-4007-B1CE-36D5F7AB412E}" type="presOf" srcId="{1C49BDD5-CC24-49B2-8D3B-7F2DE77E23DC}" destId="{07C104AA-366D-4DEB-AA86-21D5DD764A84}" srcOrd="1" destOrd="0" presId="urn:microsoft.com/office/officeart/2005/8/layout/orgChart1"/>
    <dgm:cxn modelId="{C82C3E0E-84E0-4868-8DF6-D4BD52ED9BD3}" type="presOf" srcId="{1C49BDD5-CC24-49B2-8D3B-7F2DE77E23DC}" destId="{03F0D781-443F-4117-B291-48C67AEA4342}" srcOrd="0" destOrd="0" presId="urn:microsoft.com/office/officeart/2005/8/layout/orgChart1"/>
    <dgm:cxn modelId="{86E96F58-ADEE-43FB-B2BA-5427EC7F9F66}" type="presOf" srcId="{AAA4FCB4-72EA-434C-8555-18520D020EC0}" destId="{13631860-BE79-4A33-8C62-817999C3D260}" srcOrd="0" destOrd="0" presId="urn:microsoft.com/office/officeart/2005/8/layout/orgChart1"/>
    <dgm:cxn modelId="{4C3A8AF9-0AAF-49DD-B42C-8F3F44EEC06D}" srcId="{1C49BDD5-CC24-49B2-8D3B-7F2DE77E23DC}" destId="{AAA4FCB4-72EA-434C-8555-18520D020EC0}" srcOrd="4" destOrd="0" parTransId="{1358F15A-BB16-434F-BFCA-78EAEFF83154}" sibTransId="{D8B970F4-4E03-4269-B7FB-8E89D2D9B57F}"/>
    <dgm:cxn modelId="{B1DF39F3-4E3A-4642-ACD1-B6416DCC7CAD}" srcId="{1C49BDD5-CC24-49B2-8D3B-7F2DE77E23DC}" destId="{7380E346-F482-4100-81CA-A741CD85169D}" srcOrd="3" destOrd="0" parTransId="{51AB2037-3CEC-4BEE-A2C9-6311D0D1785A}" sibTransId="{816FB7CD-25CA-4297-A9DC-4C105CA074A6}"/>
    <dgm:cxn modelId="{82DA3CE7-C939-4FED-B234-CB735ACF189E}" type="presOf" srcId="{59E8122F-22EE-4937-846C-48ED3F2087A4}" destId="{9AD62265-9344-4D33-AA55-4F812EFE2E0C}" srcOrd="1" destOrd="0" presId="urn:microsoft.com/office/officeart/2005/8/layout/orgChart1"/>
    <dgm:cxn modelId="{EBBFCFAA-4526-4882-93BA-29148D920DD3}" type="presOf" srcId="{51AB2037-3CEC-4BEE-A2C9-6311D0D1785A}" destId="{F8AFD7DA-F473-4A67-B253-FB41E85B4182}" srcOrd="0" destOrd="0" presId="urn:microsoft.com/office/officeart/2005/8/layout/orgChart1"/>
    <dgm:cxn modelId="{828450BF-B445-4C53-ACF4-0C923472D023}" type="presOf" srcId="{19EE4EAB-C777-4852-B24A-AEBD2E1BA0D3}" destId="{A284B6B7-9991-40F8-9658-DD76E87500FF}" srcOrd="1" destOrd="0" presId="urn:microsoft.com/office/officeart/2005/8/layout/orgChart1"/>
    <dgm:cxn modelId="{300CF04B-86D2-41B5-B623-A39DF9AD7995}" srcId="{1C49BDD5-CC24-49B2-8D3B-7F2DE77E23DC}" destId="{173A3D13-04D3-4AEB-96CB-52BE04881ECB}" srcOrd="0" destOrd="0" parTransId="{66574A4D-3F8F-405F-8420-F1A47D5351E9}" sibTransId="{0368DE84-412A-4E8E-AFEC-75A65EAE1FC1}"/>
    <dgm:cxn modelId="{B086F94D-0A74-43FD-AF72-35EC59288DB8}" type="presOf" srcId="{59E8122F-22EE-4937-846C-48ED3F2087A4}" destId="{11FBF891-AB29-4E18-BC6F-F85970993ADC}" srcOrd="0" destOrd="0" presId="urn:microsoft.com/office/officeart/2005/8/layout/orgChart1"/>
    <dgm:cxn modelId="{C17DEEEC-CFCA-4AD9-9095-7C83C6A39007}" type="presOf" srcId="{1358F15A-BB16-434F-BFCA-78EAEFF83154}" destId="{71631F63-8B08-497D-87C5-569EB4B47BCC}" srcOrd="0" destOrd="0" presId="urn:microsoft.com/office/officeart/2005/8/layout/orgChart1"/>
    <dgm:cxn modelId="{C375B217-80D4-4697-9CCA-D433B337177B}" type="presOf" srcId="{173A3D13-04D3-4AEB-96CB-52BE04881ECB}" destId="{643D985C-2140-4F39-BA43-7BA9EB92D467}" srcOrd="1" destOrd="0" presId="urn:microsoft.com/office/officeart/2005/8/layout/orgChart1"/>
    <dgm:cxn modelId="{FE33C37B-6BB6-41E5-99A2-019EF2FC7AE1}" type="presOf" srcId="{AAA4FCB4-72EA-434C-8555-18520D020EC0}" destId="{633D16EB-3BA2-4C70-BFF2-689D40A8E851}" srcOrd="1" destOrd="0" presId="urn:microsoft.com/office/officeart/2005/8/layout/orgChart1"/>
    <dgm:cxn modelId="{57C9729E-2860-4A65-B31C-221343358E91}" type="presOf" srcId="{19EE4EAB-C777-4852-B24A-AEBD2E1BA0D3}" destId="{FB852DB6-06A2-40C6-8E6E-F7F98CDE2063}" srcOrd="0" destOrd="0" presId="urn:microsoft.com/office/officeart/2005/8/layout/orgChart1"/>
    <dgm:cxn modelId="{10D8EC69-D7C9-4FF9-812E-0BC7FD6FDFAB}" type="presOf" srcId="{66574A4D-3F8F-405F-8420-F1A47D5351E9}" destId="{F95A3564-385F-4C44-AFF1-E5E8FA08CF83}" srcOrd="0" destOrd="0" presId="urn:microsoft.com/office/officeart/2005/8/layout/orgChart1"/>
    <dgm:cxn modelId="{2D997D13-B371-4193-8FAA-F9B54006AADE}" type="presOf" srcId="{695A8C3C-5B04-40D3-8B8C-51B071D39CEB}" destId="{A5FFE65A-1DBE-4F9C-A778-DEDE4BB612E4}" srcOrd="0" destOrd="0" presId="urn:microsoft.com/office/officeart/2005/8/layout/orgChart1"/>
    <dgm:cxn modelId="{191D657A-7A53-48FA-9C9C-DAA059800337}" srcId="{1C49BDD5-CC24-49B2-8D3B-7F2DE77E23DC}" destId="{19EE4EAB-C777-4852-B24A-AEBD2E1BA0D3}" srcOrd="1" destOrd="0" parTransId="{5F3C1190-2317-44FD-B6AA-7A019A213DB9}" sibTransId="{ADAD5CF4-FCAF-46C9-8AC6-DB1394737E47}"/>
    <dgm:cxn modelId="{2EC06980-6E67-49A1-A330-00B708138298}" type="presOf" srcId="{173A3D13-04D3-4AEB-96CB-52BE04881ECB}" destId="{F789DCA9-8424-46F2-97D4-DA1259AF2FBB}" srcOrd="0" destOrd="0" presId="urn:microsoft.com/office/officeart/2005/8/layout/orgChart1"/>
    <dgm:cxn modelId="{19601C24-F525-4CC4-9E77-5E7A7B992B13}" type="presOf" srcId="{5F3C1190-2317-44FD-B6AA-7A019A213DB9}" destId="{8D580EB4-98BA-4BFF-BAFD-4C78BAC92CAF}" srcOrd="0" destOrd="0" presId="urn:microsoft.com/office/officeart/2005/8/layout/orgChart1"/>
    <dgm:cxn modelId="{B5206B47-D461-4907-8FF9-63285253C8BA}" type="presOf" srcId="{80E2D80D-22A7-4A12-9C17-D3F91DBA1929}" destId="{47CAFEF7-D0EE-4E83-9852-24031D6D03D3}" srcOrd="0" destOrd="0" presId="urn:microsoft.com/office/officeart/2005/8/layout/orgChart1"/>
    <dgm:cxn modelId="{BD21916E-7641-4350-B986-3A352064B02D}" srcId="{1C49BDD5-CC24-49B2-8D3B-7F2DE77E23DC}" destId="{59E8122F-22EE-4937-846C-48ED3F2087A4}" srcOrd="2" destOrd="0" parTransId="{695A8C3C-5B04-40D3-8B8C-51B071D39CEB}" sibTransId="{F47BDBD8-37E1-49B1-90AD-9F6696B05140}"/>
    <dgm:cxn modelId="{76A1EB9F-BD92-4C4A-A924-A8A5692D9262}" type="presOf" srcId="{7380E346-F482-4100-81CA-A741CD85169D}" destId="{B2E66B44-57F3-49D1-A340-B290AC847E69}" srcOrd="0" destOrd="0" presId="urn:microsoft.com/office/officeart/2005/8/layout/orgChart1"/>
    <dgm:cxn modelId="{0E803FCC-A709-4644-A04B-1C013E0727B7}" srcId="{80E2D80D-22A7-4A12-9C17-D3F91DBA1929}" destId="{1C49BDD5-CC24-49B2-8D3B-7F2DE77E23DC}" srcOrd="0" destOrd="0" parTransId="{1D6B44BE-D7F8-4D57-846B-EC1F8478AFAB}" sibTransId="{F53DBA22-7D7F-4CBD-B5D3-A6A234740444}"/>
    <dgm:cxn modelId="{28664D09-774D-4659-A47D-81342A9469DD}" type="presParOf" srcId="{47CAFEF7-D0EE-4E83-9852-24031D6D03D3}" destId="{FBDE545D-58A5-4FA7-8AEB-BBA72BBB51A8}" srcOrd="0" destOrd="0" presId="urn:microsoft.com/office/officeart/2005/8/layout/orgChart1"/>
    <dgm:cxn modelId="{FA8AF31A-8200-44A2-9E88-33C282F4A802}" type="presParOf" srcId="{FBDE545D-58A5-4FA7-8AEB-BBA72BBB51A8}" destId="{7F8753F9-4C64-4712-AF77-978331F0A71A}" srcOrd="0" destOrd="0" presId="urn:microsoft.com/office/officeart/2005/8/layout/orgChart1"/>
    <dgm:cxn modelId="{54A9353B-B6F8-436D-BED9-3BA5D5DD4B27}" type="presParOf" srcId="{7F8753F9-4C64-4712-AF77-978331F0A71A}" destId="{03F0D781-443F-4117-B291-48C67AEA4342}" srcOrd="0" destOrd="0" presId="urn:microsoft.com/office/officeart/2005/8/layout/orgChart1"/>
    <dgm:cxn modelId="{543C4A76-66E1-459F-9411-A997799EDE80}" type="presParOf" srcId="{7F8753F9-4C64-4712-AF77-978331F0A71A}" destId="{07C104AA-366D-4DEB-AA86-21D5DD764A84}" srcOrd="1" destOrd="0" presId="urn:microsoft.com/office/officeart/2005/8/layout/orgChart1"/>
    <dgm:cxn modelId="{4CDA948A-1FD8-4349-B575-FCF795B09BB3}" type="presParOf" srcId="{FBDE545D-58A5-4FA7-8AEB-BBA72BBB51A8}" destId="{AEFB197A-717E-4079-81B1-50CC3CFD6318}" srcOrd="1" destOrd="0" presId="urn:microsoft.com/office/officeart/2005/8/layout/orgChart1"/>
    <dgm:cxn modelId="{D679E4B8-C96E-4856-9917-63D17447BFFA}" type="presParOf" srcId="{AEFB197A-717E-4079-81B1-50CC3CFD6318}" destId="{F95A3564-385F-4C44-AFF1-E5E8FA08CF83}" srcOrd="0" destOrd="0" presId="urn:microsoft.com/office/officeart/2005/8/layout/orgChart1"/>
    <dgm:cxn modelId="{23BC50CF-865C-43F3-B65B-F630D5E751E3}" type="presParOf" srcId="{AEFB197A-717E-4079-81B1-50CC3CFD6318}" destId="{24FB6A22-5135-4B6A-82C5-DD8A8670D0A8}" srcOrd="1" destOrd="0" presId="urn:microsoft.com/office/officeart/2005/8/layout/orgChart1"/>
    <dgm:cxn modelId="{E234DCF4-3117-48DC-9C56-248A21483B38}" type="presParOf" srcId="{24FB6A22-5135-4B6A-82C5-DD8A8670D0A8}" destId="{780F4564-16BE-4188-AE9E-1347BEFFDA46}" srcOrd="0" destOrd="0" presId="urn:microsoft.com/office/officeart/2005/8/layout/orgChart1"/>
    <dgm:cxn modelId="{B13EF2A6-BC55-4942-AA89-203679D25140}" type="presParOf" srcId="{780F4564-16BE-4188-AE9E-1347BEFFDA46}" destId="{F789DCA9-8424-46F2-97D4-DA1259AF2FBB}" srcOrd="0" destOrd="0" presId="urn:microsoft.com/office/officeart/2005/8/layout/orgChart1"/>
    <dgm:cxn modelId="{D9285889-2711-4A33-B846-94219701B7E6}" type="presParOf" srcId="{780F4564-16BE-4188-AE9E-1347BEFFDA46}" destId="{643D985C-2140-4F39-BA43-7BA9EB92D467}" srcOrd="1" destOrd="0" presId="urn:microsoft.com/office/officeart/2005/8/layout/orgChart1"/>
    <dgm:cxn modelId="{6C3E635E-0234-40CE-B64E-AB055A74B5F6}" type="presParOf" srcId="{24FB6A22-5135-4B6A-82C5-DD8A8670D0A8}" destId="{72947A21-F111-49E5-9BA4-53CA22C35DA0}" srcOrd="1" destOrd="0" presId="urn:microsoft.com/office/officeart/2005/8/layout/orgChart1"/>
    <dgm:cxn modelId="{2462F132-224D-4600-90A9-F5F1086A0CB5}" type="presParOf" srcId="{24FB6A22-5135-4B6A-82C5-DD8A8670D0A8}" destId="{FACDCF40-6ED6-427D-B765-A1CD6BF8695D}" srcOrd="2" destOrd="0" presId="urn:microsoft.com/office/officeart/2005/8/layout/orgChart1"/>
    <dgm:cxn modelId="{B283D1C9-649C-4A12-81A5-4A1B34DD686C}" type="presParOf" srcId="{AEFB197A-717E-4079-81B1-50CC3CFD6318}" destId="{8D580EB4-98BA-4BFF-BAFD-4C78BAC92CAF}" srcOrd="2" destOrd="0" presId="urn:microsoft.com/office/officeart/2005/8/layout/orgChart1"/>
    <dgm:cxn modelId="{7D34AFCC-2282-4794-9D7B-1E0B484B7081}" type="presParOf" srcId="{AEFB197A-717E-4079-81B1-50CC3CFD6318}" destId="{FCB91528-1CD5-48E2-8E16-9A0646DF388D}" srcOrd="3" destOrd="0" presId="urn:microsoft.com/office/officeart/2005/8/layout/orgChart1"/>
    <dgm:cxn modelId="{2471F04E-C4AC-4023-884E-4E9697DADCF4}" type="presParOf" srcId="{FCB91528-1CD5-48E2-8E16-9A0646DF388D}" destId="{391A1192-BCA7-44A3-BCDC-34FC02A9574B}" srcOrd="0" destOrd="0" presId="urn:microsoft.com/office/officeart/2005/8/layout/orgChart1"/>
    <dgm:cxn modelId="{6592E9BF-8729-40CF-8D6D-0C3D2E1CFF3E}" type="presParOf" srcId="{391A1192-BCA7-44A3-BCDC-34FC02A9574B}" destId="{FB852DB6-06A2-40C6-8E6E-F7F98CDE2063}" srcOrd="0" destOrd="0" presId="urn:microsoft.com/office/officeart/2005/8/layout/orgChart1"/>
    <dgm:cxn modelId="{11A15E2A-17EC-4CB2-906A-61FC20B1CF03}" type="presParOf" srcId="{391A1192-BCA7-44A3-BCDC-34FC02A9574B}" destId="{A284B6B7-9991-40F8-9658-DD76E87500FF}" srcOrd="1" destOrd="0" presId="urn:microsoft.com/office/officeart/2005/8/layout/orgChart1"/>
    <dgm:cxn modelId="{520BE662-57C2-4B01-A661-EA41736124C7}" type="presParOf" srcId="{FCB91528-1CD5-48E2-8E16-9A0646DF388D}" destId="{7E6B6FB1-9CA5-48FA-9B3B-F923CE458397}" srcOrd="1" destOrd="0" presId="urn:microsoft.com/office/officeart/2005/8/layout/orgChart1"/>
    <dgm:cxn modelId="{11E5C52E-7EC5-41F5-8A40-F0948C1D0B45}" type="presParOf" srcId="{FCB91528-1CD5-48E2-8E16-9A0646DF388D}" destId="{E0533662-021F-4E3D-8B0D-F65D1C33C887}" srcOrd="2" destOrd="0" presId="urn:microsoft.com/office/officeart/2005/8/layout/orgChart1"/>
    <dgm:cxn modelId="{81D11A6E-66D8-47EF-B189-31640A598538}" type="presParOf" srcId="{AEFB197A-717E-4079-81B1-50CC3CFD6318}" destId="{A5FFE65A-1DBE-4F9C-A778-DEDE4BB612E4}" srcOrd="4" destOrd="0" presId="urn:microsoft.com/office/officeart/2005/8/layout/orgChart1"/>
    <dgm:cxn modelId="{69ED2938-AD26-49B8-96E2-465785F44E33}" type="presParOf" srcId="{AEFB197A-717E-4079-81B1-50CC3CFD6318}" destId="{78345B1A-ED3D-4411-BB7D-8FB05F955DD3}" srcOrd="5" destOrd="0" presId="urn:microsoft.com/office/officeart/2005/8/layout/orgChart1"/>
    <dgm:cxn modelId="{822FEA0C-ECE7-4856-8357-131638967EF9}" type="presParOf" srcId="{78345B1A-ED3D-4411-BB7D-8FB05F955DD3}" destId="{5FAF4EE2-5E00-4E26-A91A-4E8B7E4DCC0F}" srcOrd="0" destOrd="0" presId="urn:microsoft.com/office/officeart/2005/8/layout/orgChart1"/>
    <dgm:cxn modelId="{F25C3D3A-8A02-4CA3-9602-1345F5F35F2E}" type="presParOf" srcId="{5FAF4EE2-5E00-4E26-A91A-4E8B7E4DCC0F}" destId="{11FBF891-AB29-4E18-BC6F-F85970993ADC}" srcOrd="0" destOrd="0" presId="urn:microsoft.com/office/officeart/2005/8/layout/orgChart1"/>
    <dgm:cxn modelId="{5F25C993-BA55-4E58-A91A-E69A6EB8C520}" type="presParOf" srcId="{5FAF4EE2-5E00-4E26-A91A-4E8B7E4DCC0F}" destId="{9AD62265-9344-4D33-AA55-4F812EFE2E0C}" srcOrd="1" destOrd="0" presId="urn:microsoft.com/office/officeart/2005/8/layout/orgChart1"/>
    <dgm:cxn modelId="{BA4EE02E-1A3C-471A-897F-9213E65CB116}" type="presParOf" srcId="{78345B1A-ED3D-4411-BB7D-8FB05F955DD3}" destId="{0D577CC0-0F08-4AA5-B20E-789BD940FEBF}" srcOrd="1" destOrd="0" presId="urn:microsoft.com/office/officeart/2005/8/layout/orgChart1"/>
    <dgm:cxn modelId="{C42D99E6-6940-4EDD-B163-1EAEA89E386C}" type="presParOf" srcId="{78345B1A-ED3D-4411-BB7D-8FB05F955DD3}" destId="{8001356F-E595-4280-9DAA-8B0400ABDCB4}" srcOrd="2" destOrd="0" presId="urn:microsoft.com/office/officeart/2005/8/layout/orgChart1"/>
    <dgm:cxn modelId="{612ACFE8-35B2-437D-BB9D-DC54C0C4DF19}" type="presParOf" srcId="{AEFB197A-717E-4079-81B1-50CC3CFD6318}" destId="{F8AFD7DA-F473-4A67-B253-FB41E85B4182}" srcOrd="6" destOrd="0" presId="urn:microsoft.com/office/officeart/2005/8/layout/orgChart1"/>
    <dgm:cxn modelId="{4F224544-B0EB-4F7C-9523-F9EF0AE01FA3}" type="presParOf" srcId="{AEFB197A-717E-4079-81B1-50CC3CFD6318}" destId="{FDF9F828-3080-4D08-92DB-7A82489F8AA7}" srcOrd="7" destOrd="0" presId="urn:microsoft.com/office/officeart/2005/8/layout/orgChart1"/>
    <dgm:cxn modelId="{145BAE3E-3B79-43E7-A17A-8D4533905DA1}" type="presParOf" srcId="{FDF9F828-3080-4D08-92DB-7A82489F8AA7}" destId="{CC024672-C7D4-452A-9D8A-227C64AA3E66}" srcOrd="0" destOrd="0" presId="urn:microsoft.com/office/officeart/2005/8/layout/orgChart1"/>
    <dgm:cxn modelId="{484669C7-FC45-4F09-9D11-B6688C953FAD}" type="presParOf" srcId="{CC024672-C7D4-452A-9D8A-227C64AA3E66}" destId="{B2E66B44-57F3-49D1-A340-B290AC847E69}" srcOrd="0" destOrd="0" presId="urn:microsoft.com/office/officeart/2005/8/layout/orgChart1"/>
    <dgm:cxn modelId="{939680D1-7A60-40CC-B06A-32ADD9569D94}" type="presParOf" srcId="{CC024672-C7D4-452A-9D8A-227C64AA3E66}" destId="{36A6A20A-D246-476C-887A-6F3FE056945D}" srcOrd="1" destOrd="0" presId="urn:microsoft.com/office/officeart/2005/8/layout/orgChart1"/>
    <dgm:cxn modelId="{853B9C5E-426A-43B3-8FB2-B143D44C07B4}" type="presParOf" srcId="{FDF9F828-3080-4D08-92DB-7A82489F8AA7}" destId="{51CCAB52-4E63-4E83-AAF3-B0479B93DAE3}" srcOrd="1" destOrd="0" presId="urn:microsoft.com/office/officeart/2005/8/layout/orgChart1"/>
    <dgm:cxn modelId="{780BE6C8-433B-414C-8547-09E6187238B8}" type="presParOf" srcId="{FDF9F828-3080-4D08-92DB-7A82489F8AA7}" destId="{B9D2AD62-34E7-465B-875D-2FB87F4A706B}" srcOrd="2" destOrd="0" presId="urn:microsoft.com/office/officeart/2005/8/layout/orgChart1"/>
    <dgm:cxn modelId="{3D6C6C98-235B-4D2F-8992-E1214AAC84D4}" type="presParOf" srcId="{AEFB197A-717E-4079-81B1-50CC3CFD6318}" destId="{71631F63-8B08-497D-87C5-569EB4B47BCC}" srcOrd="8" destOrd="0" presId="urn:microsoft.com/office/officeart/2005/8/layout/orgChart1"/>
    <dgm:cxn modelId="{01EC0B41-E5E4-4854-B6C0-5D7FA6A08A15}" type="presParOf" srcId="{AEFB197A-717E-4079-81B1-50CC3CFD6318}" destId="{05A0E7D5-DDAE-4AF5-99EE-1DC221F8E692}" srcOrd="9" destOrd="0" presId="urn:microsoft.com/office/officeart/2005/8/layout/orgChart1"/>
    <dgm:cxn modelId="{D679CF70-21B8-4EAA-ACDE-B757920B6598}" type="presParOf" srcId="{05A0E7D5-DDAE-4AF5-99EE-1DC221F8E692}" destId="{57FD5299-1041-4A63-BF6D-BBA6C1629740}" srcOrd="0" destOrd="0" presId="urn:microsoft.com/office/officeart/2005/8/layout/orgChart1"/>
    <dgm:cxn modelId="{CC09F8D1-8D68-4C6B-A689-94409E807771}" type="presParOf" srcId="{57FD5299-1041-4A63-BF6D-BBA6C1629740}" destId="{13631860-BE79-4A33-8C62-817999C3D260}" srcOrd="0" destOrd="0" presId="urn:microsoft.com/office/officeart/2005/8/layout/orgChart1"/>
    <dgm:cxn modelId="{B2885C06-56A1-46D5-BCFF-F4D4A569B250}" type="presParOf" srcId="{57FD5299-1041-4A63-BF6D-BBA6C1629740}" destId="{633D16EB-3BA2-4C70-BFF2-689D40A8E851}" srcOrd="1" destOrd="0" presId="urn:microsoft.com/office/officeart/2005/8/layout/orgChart1"/>
    <dgm:cxn modelId="{76167BDA-EECD-4C5C-A016-961DAB5BB698}" type="presParOf" srcId="{05A0E7D5-DDAE-4AF5-99EE-1DC221F8E692}" destId="{A7B03048-579E-4FB5-9EFF-B41425E9A0C9}" srcOrd="1" destOrd="0" presId="urn:microsoft.com/office/officeart/2005/8/layout/orgChart1"/>
    <dgm:cxn modelId="{9D047544-8C72-425C-8989-2080F95CEB5B}" type="presParOf" srcId="{05A0E7D5-DDAE-4AF5-99EE-1DC221F8E692}" destId="{A8E4DB53-A59B-4571-9020-BB67AD223BB2}" srcOrd="2" destOrd="0" presId="urn:microsoft.com/office/officeart/2005/8/layout/orgChart1"/>
    <dgm:cxn modelId="{979EB1B6-8B0E-48B5-93B9-1CBDD52F9159}" type="presParOf" srcId="{FBDE545D-58A5-4FA7-8AEB-BBA72BBB51A8}" destId="{EFF2F0E7-7514-4646-9360-A22A7C7DC6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31F63-8B08-497D-87C5-569EB4B47BCC}">
      <dsp:nvSpPr>
        <dsp:cNvPr id="0" name=""/>
        <dsp:cNvSpPr/>
      </dsp:nvSpPr>
      <dsp:spPr>
        <a:xfrm>
          <a:off x="3857532" y="1691447"/>
          <a:ext cx="3187115" cy="664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167"/>
              </a:lnTo>
              <a:lnTo>
                <a:pt x="3187115" y="526167"/>
              </a:lnTo>
              <a:lnTo>
                <a:pt x="3187115" y="664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D7DA-F473-4A67-B253-FB41E85B4182}">
      <dsp:nvSpPr>
        <dsp:cNvPr id="0" name=""/>
        <dsp:cNvSpPr/>
      </dsp:nvSpPr>
      <dsp:spPr>
        <a:xfrm>
          <a:off x="3857532" y="1691447"/>
          <a:ext cx="1591005" cy="664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167"/>
              </a:lnTo>
              <a:lnTo>
                <a:pt x="1591005" y="526167"/>
              </a:lnTo>
              <a:lnTo>
                <a:pt x="1591005" y="664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FE65A-1DBE-4F9C-A778-DEDE4BB612E4}">
      <dsp:nvSpPr>
        <dsp:cNvPr id="0" name=""/>
        <dsp:cNvSpPr/>
      </dsp:nvSpPr>
      <dsp:spPr>
        <a:xfrm>
          <a:off x="3806708" y="1691447"/>
          <a:ext cx="91440" cy="664672"/>
        </a:xfrm>
        <a:custGeom>
          <a:avLst/>
          <a:gdLst/>
          <a:ahLst/>
          <a:cxnLst/>
          <a:rect l="0" t="0" r="0" b="0"/>
          <a:pathLst>
            <a:path>
              <a:moveTo>
                <a:pt x="50824" y="0"/>
              </a:moveTo>
              <a:lnTo>
                <a:pt x="50824" y="526167"/>
              </a:lnTo>
              <a:lnTo>
                <a:pt x="45720" y="526167"/>
              </a:lnTo>
              <a:lnTo>
                <a:pt x="45720" y="664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80EB4-98BA-4BFF-BAFD-4C78BAC92CAF}">
      <dsp:nvSpPr>
        <dsp:cNvPr id="0" name=""/>
        <dsp:cNvSpPr/>
      </dsp:nvSpPr>
      <dsp:spPr>
        <a:xfrm>
          <a:off x="2256317" y="1691447"/>
          <a:ext cx="1601214" cy="664672"/>
        </a:xfrm>
        <a:custGeom>
          <a:avLst/>
          <a:gdLst/>
          <a:ahLst/>
          <a:cxnLst/>
          <a:rect l="0" t="0" r="0" b="0"/>
          <a:pathLst>
            <a:path>
              <a:moveTo>
                <a:pt x="1601214" y="0"/>
              </a:moveTo>
              <a:lnTo>
                <a:pt x="1601214" y="526167"/>
              </a:lnTo>
              <a:lnTo>
                <a:pt x="0" y="526167"/>
              </a:lnTo>
              <a:lnTo>
                <a:pt x="0" y="664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A3564-385F-4C44-AFF1-E5E8FA08CF83}">
      <dsp:nvSpPr>
        <dsp:cNvPr id="0" name=""/>
        <dsp:cNvSpPr/>
      </dsp:nvSpPr>
      <dsp:spPr>
        <a:xfrm>
          <a:off x="660207" y="1691447"/>
          <a:ext cx="3197324" cy="664672"/>
        </a:xfrm>
        <a:custGeom>
          <a:avLst/>
          <a:gdLst/>
          <a:ahLst/>
          <a:cxnLst/>
          <a:rect l="0" t="0" r="0" b="0"/>
          <a:pathLst>
            <a:path>
              <a:moveTo>
                <a:pt x="3197324" y="0"/>
              </a:moveTo>
              <a:lnTo>
                <a:pt x="3197324" y="526167"/>
              </a:lnTo>
              <a:lnTo>
                <a:pt x="0" y="526167"/>
              </a:lnTo>
              <a:lnTo>
                <a:pt x="0" y="664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0D781-443F-4117-B291-48C67AEA4342}">
      <dsp:nvSpPr>
        <dsp:cNvPr id="0" name=""/>
        <dsp:cNvSpPr/>
      </dsp:nvSpPr>
      <dsp:spPr>
        <a:xfrm>
          <a:off x="2525124" y="0"/>
          <a:ext cx="2664817" cy="1691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/>
            <a:t>¿Como se aborda la integración de los nuevos empleados y/o los casos de ascenso en una organización?</a:t>
          </a:r>
          <a:endParaRPr lang="es-CL" sz="2200" kern="1200" dirty="0"/>
        </a:p>
      </dsp:txBody>
      <dsp:txXfrm>
        <a:off x="2525124" y="0"/>
        <a:ext cx="2664817" cy="1691447"/>
      </dsp:txXfrm>
    </dsp:sp>
    <dsp:sp modelId="{F789DCA9-8424-46F2-97D4-DA1259AF2FBB}">
      <dsp:nvSpPr>
        <dsp:cNvPr id="0" name=""/>
        <dsp:cNvSpPr/>
      </dsp:nvSpPr>
      <dsp:spPr>
        <a:xfrm>
          <a:off x="658" y="2356120"/>
          <a:ext cx="1319099" cy="14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¿La falta de integración en que tipo de empresas se ve reflejada?</a:t>
          </a:r>
          <a:endParaRPr lang="es-CL" sz="1600" kern="1200" dirty="0"/>
        </a:p>
      </dsp:txBody>
      <dsp:txXfrm>
        <a:off x="658" y="2356120"/>
        <a:ext cx="1319099" cy="1477305"/>
      </dsp:txXfrm>
    </dsp:sp>
    <dsp:sp modelId="{FB852DB6-06A2-40C6-8E6E-F7F98CDE2063}">
      <dsp:nvSpPr>
        <dsp:cNvPr id="0" name=""/>
        <dsp:cNvSpPr/>
      </dsp:nvSpPr>
      <dsp:spPr>
        <a:xfrm>
          <a:off x="1596768" y="2356120"/>
          <a:ext cx="1319099" cy="14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¿La edad es un problema para la integración?</a:t>
          </a:r>
          <a:endParaRPr lang="es-CL" sz="1600" kern="1200" dirty="0"/>
        </a:p>
      </dsp:txBody>
      <dsp:txXfrm>
        <a:off x="1596768" y="2356120"/>
        <a:ext cx="1319099" cy="1477305"/>
      </dsp:txXfrm>
    </dsp:sp>
    <dsp:sp modelId="{11FBF891-AB29-4E18-BC6F-F85970993ADC}">
      <dsp:nvSpPr>
        <dsp:cNvPr id="0" name=""/>
        <dsp:cNvSpPr/>
      </dsp:nvSpPr>
      <dsp:spPr>
        <a:xfrm>
          <a:off x="3192878" y="2356120"/>
          <a:ext cx="1319099" cy="14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Hombre v/s Mujeres, ¿Quién se ve más afectado?</a:t>
          </a:r>
          <a:endParaRPr lang="es-CL" sz="1600" kern="1200" dirty="0"/>
        </a:p>
      </dsp:txBody>
      <dsp:txXfrm>
        <a:off x="3192878" y="2356120"/>
        <a:ext cx="1319099" cy="1477305"/>
      </dsp:txXfrm>
    </dsp:sp>
    <dsp:sp modelId="{B2E66B44-57F3-49D1-A340-B290AC847E69}">
      <dsp:nvSpPr>
        <dsp:cNvPr id="0" name=""/>
        <dsp:cNvSpPr/>
      </dsp:nvSpPr>
      <dsp:spPr>
        <a:xfrm>
          <a:off x="4788988" y="2356120"/>
          <a:ext cx="1319099" cy="14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Las organizaciones que están haciendo para enfrentar estas situaciones.</a:t>
          </a:r>
          <a:endParaRPr lang="es-CL" sz="1600" kern="1200" dirty="0"/>
        </a:p>
      </dsp:txBody>
      <dsp:txXfrm>
        <a:off x="4788988" y="2356120"/>
        <a:ext cx="1319099" cy="1477305"/>
      </dsp:txXfrm>
    </dsp:sp>
    <dsp:sp modelId="{13631860-BE79-4A33-8C62-817999C3D260}">
      <dsp:nvSpPr>
        <dsp:cNvPr id="0" name=""/>
        <dsp:cNvSpPr/>
      </dsp:nvSpPr>
      <dsp:spPr>
        <a:xfrm>
          <a:off x="6385098" y="2356120"/>
          <a:ext cx="1319099" cy="147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Las organizaciones están dispuestas a enfrentar estas situaciones.</a:t>
          </a:r>
          <a:endParaRPr lang="es-CL" sz="1600" kern="1200" dirty="0"/>
        </a:p>
      </dsp:txBody>
      <dsp:txXfrm>
        <a:off x="6385098" y="2356120"/>
        <a:ext cx="1319099" cy="1477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61BFC-DB5F-4342-B171-E2F6460B5D3A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960A-7EE6-4B90-8B84-5BF3D867D27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960A-7EE6-4B90-8B84-5BF3D867D27E}" type="slidenum">
              <a:rPr lang="es-CL" smtClean="0"/>
              <a:pPr/>
              <a:t>1</a:t>
            </a:fld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B87464-199F-48CC-A588-BC103952C350}" type="datetimeFigureOut">
              <a:rPr lang="es-CL" smtClean="0"/>
              <a:pPr/>
              <a:t>14-11-2015</a:t>
            </a:fld>
            <a:endParaRPr lang="es-CL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L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5CD8E5B-E992-4685-8AF5-816C79FC39FE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7956376" cy="3168352"/>
          </a:xfrm>
        </p:spPr>
        <p:txBody>
          <a:bodyPr>
            <a:normAutofit/>
          </a:bodyPr>
          <a:lstStyle/>
          <a:p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Posicionamiento de Nuevos Empleados y/o Ascensos en una Organización. 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5445224"/>
            <a:ext cx="7560840" cy="648072"/>
          </a:xfrm>
        </p:spPr>
        <p:txBody>
          <a:bodyPr/>
          <a:lstStyle/>
          <a:p>
            <a:pPr algn="r"/>
            <a:r>
              <a:rPr lang="es-CL" dirty="0" smtClean="0"/>
              <a:t>Trabajo de Investigación </a:t>
            </a:r>
            <a:endParaRPr lang="es-CL" dirty="0"/>
          </a:p>
        </p:txBody>
      </p:sp>
      <p:pic>
        <p:nvPicPr>
          <p:cNvPr id="4" name="2 Imagen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-1"/>
            <a:ext cx="1906258" cy="787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La tarea que queda es grande.</a:t>
            </a:r>
          </a:p>
          <a:p>
            <a:r>
              <a:rPr lang="es-CL" sz="2400" dirty="0" smtClean="0"/>
              <a:t>Debemos trabajar en aclarar cuales son las prioridades de aquellos que salen al campo laboral buscando oportunidades.</a:t>
            </a:r>
          </a:p>
          <a:p>
            <a:r>
              <a:rPr lang="es-CL" sz="2400" dirty="0" smtClean="0"/>
              <a:t>Las empresas ya están mejorando sus aptitudes y están enfrentando de buena manera los cambios dentro del liderazgo.</a:t>
            </a:r>
            <a:endParaRPr lang="es-C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07904" y="2492896"/>
            <a:ext cx="2088232" cy="1008112"/>
          </a:xfrm>
        </p:spPr>
        <p:txBody>
          <a:bodyPr/>
          <a:lstStyle/>
          <a:p>
            <a:r>
              <a:rPr lang="es-CL" dirty="0" smtClean="0"/>
              <a:t>Gracias!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Temario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CL" sz="2800" dirty="0" smtClean="0">
                <a:latin typeface="Arial" pitchFamily="34" charset="0"/>
                <a:cs typeface="Arial" pitchFamily="34" charset="0"/>
              </a:rPr>
              <a:t>Introducción</a:t>
            </a:r>
          </a:p>
          <a:p>
            <a:pPr>
              <a:buNone/>
            </a:pPr>
            <a:endParaRPr lang="es-CL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CL" sz="2800" dirty="0" smtClean="0">
                <a:latin typeface="Arial" pitchFamily="34" charset="0"/>
                <a:cs typeface="Arial" pitchFamily="34" charset="0"/>
              </a:rPr>
              <a:t>Desarrollo de la </a:t>
            </a:r>
            <a:r>
              <a:rPr lang="es-CL" sz="2800" dirty="0" smtClean="0">
                <a:latin typeface="Arial" pitchFamily="34" charset="0"/>
                <a:cs typeface="Arial" pitchFamily="34" charset="0"/>
              </a:rPr>
              <a:t>Investigación</a:t>
            </a:r>
          </a:p>
          <a:p>
            <a:pPr lvl="1">
              <a:buFont typeface="Wingdings" pitchFamily="2" charset="2"/>
              <a:buChar char="Ø"/>
            </a:pPr>
            <a:r>
              <a:rPr lang="es-CL" sz="2400" dirty="0" smtClean="0">
                <a:latin typeface="Arial" pitchFamily="34" charset="0"/>
                <a:cs typeface="Arial" pitchFamily="34" charset="0"/>
              </a:rPr>
              <a:t>Pregunta inicial</a:t>
            </a:r>
          </a:p>
          <a:p>
            <a:pPr lvl="1">
              <a:buFont typeface="Wingdings" pitchFamily="2" charset="2"/>
              <a:buChar char="Ø"/>
            </a:pPr>
            <a:endParaRPr lang="es-CL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CL" sz="2800" dirty="0" smtClean="0">
                <a:latin typeface="Arial" pitchFamily="34" charset="0"/>
                <a:cs typeface="Arial" pitchFamily="34" charset="0"/>
              </a:rPr>
              <a:t>Conclusión </a:t>
            </a:r>
            <a:endParaRPr lang="es-CL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686800" cy="838200"/>
          </a:xfrm>
        </p:spPr>
        <p:txBody>
          <a:bodyPr/>
          <a:lstStyle/>
          <a:p>
            <a:r>
              <a:rPr lang="es-CL" dirty="0" smtClean="0"/>
              <a:t>     Introducción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412776"/>
            <a:ext cx="7498080" cy="4800600"/>
          </a:xfrm>
        </p:spPr>
        <p:txBody>
          <a:bodyPr>
            <a:normAutofit/>
          </a:bodyPr>
          <a:lstStyle/>
          <a:p>
            <a:pPr lvl="1"/>
            <a:r>
              <a:rPr lang="es-CL" sz="2400" dirty="0" smtClean="0"/>
              <a:t>La evolución de la administración en nuestros tiempos no solo ha cambiado en los estilos de liderazgo de las organizaciones;  sino que va mas allá. Hoy debemos enfocarnos en uno de esos pilares fundamentales “Las Personas”, por esto es que hablaremos sobre el posicionamiento de los egresados a las empresas y como acceden a ascensos colaboradores de menor jerarquía en las mismas.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1143000"/>
          </a:xfrm>
        </p:spPr>
        <p:txBody>
          <a:bodyPr/>
          <a:lstStyle/>
          <a:p>
            <a:r>
              <a:rPr lang="es-CL" dirty="0" smtClean="0"/>
              <a:t>Pregunta Inicial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097360"/>
            <a:ext cx="7560840" cy="5760640"/>
          </a:xfrm>
        </p:spPr>
        <p:txBody>
          <a:bodyPr>
            <a:normAutofit/>
          </a:bodyPr>
          <a:lstStyle/>
          <a:p>
            <a:pPr>
              <a:buNone/>
            </a:pPr>
            <a:endParaRPr lang="es-CL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2400" dirty="0" smtClean="0">
                <a:latin typeface="Arial" pitchFamily="34" charset="0"/>
                <a:cs typeface="Arial" pitchFamily="34" charset="0"/>
              </a:rPr>
              <a:t>La pregunta inicial para esta investigación esta basada en como se están integrando a las empresas y organizaciones los recién egresados de Universidades o Institutos, además de como se abordan los ascensos dentro de las mismas para un mejor posicionamiento. </a:t>
            </a:r>
            <a:endParaRPr lang="es-CL" dirty="0"/>
          </a:p>
        </p:txBody>
      </p:sp>
      <p:pic>
        <p:nvPicPr>
          <p:cNvPr id="9218" name="Picture 2" descr="http://www.actualicese.com/_ig/img/fotos/recurso_hum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0500"/>
            <a:ext cx="52387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908720"/>
            <a:ext cx="7416824" cy="1584176"/>
          </a:xfrm>
        </p:spPr>
        <p:txBody>
          <a:bodyPr>
            <a:normAutofit/>
          </a:bodyPr>
          <a:lstStyle/>
          <a:p>
            <a:r>
              <a:rPr lang="es-CL" sz="2400" dirty="0" smtClean="0"/>
              <a:t>A continuación mostraremos algunas de las variables que se revisaron durante la investigación, que nacieron de la pregunta inicial.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/>
          <a:lstStyle/>
          <a:p>
            <a:r>
              <a:rPr lang="es-CL" dirty="0" smtClean="0"/>
              <a:t>Síntesis de Investigación </a:t>
            </a:r>
            <a:endParaRPr lang="es-CL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1187624" y="2636912"/>
          <a:ext cx="7704856" cy="422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83671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¿La falta de integración en que tipo de empresas se ve reflejada?</a:t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844824"/>
            <a:ext cx="7632848" cy="2592288"/>
          </a:xfrm>
        </p:spPr>
        <p:txBody>
          <a:bodyPr>
            <a:normAutofit/>
          </a:bodyPr>
          <a:lstStyle/>
          <a:p>
            <a:r>
              <a:rPr lang="es-CL" sz="2200" dirty="0" smtClean="0"/>
              <a:t>Dentro de las industrias podemos encontrar entidades Publicas y Privadas.</a:t>
            </a:r>
          </a:p>
          <a:p>
            <a:r>
              <a:rPr lang="es-CL" sz="2200" dirty="0" smtClean="0"/>
              <a:t>El asunto de la integración es algo que todas las empresas y organizaciones tanto Publicas y Privadas deben tener en cuenta como un proceso mas entre sus filas, sin dejar que sea menos importante.</a:t>
            </a:r>
          </a:p>
          <a:p>
            <a:pPr>
              <a:buNone/>
            </a:pPr>
            <a:endParaRPr lang="es-CL" sz="2200" dirty="0"/>
          </a:p>
        </p:txBody>
      </p:sp>
      <p:sp>
        <p:nvSpPr>
          <p:cNvPr id="7170" name="AutoShape 2" descr="https://consultorarbbj.files.wordpress.com/2015/02/benchmark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72" name="AutoShape 4" descr="https://consultorarbbj.files.wordpress.com/2015/02/benchmark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74" name="AutoShape 6" descr="https://consultorarbbj.files.wordpress.com/2015/02/benchmark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76" name="AutoShape 8" descr="https://consultorarbbj.files.wordpress.com/2015/02/benchmark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78" name="AutoShape 10" descr="https://consultorarbbj.files.wordpress.com/2015/02/benchmarkin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0" name="AutoShape 12" descr="data:image/jpeg;base64,/9j/4AAQSkZJRgABAQAAAQABAAD/2wCEAAkGBxQREhQUEhQUEhUVFBYXFxcUGBYVFRcaFhQWFhgUFxUYHCggGhwnHhUXITEhJSkrLi4uFyAzODMsNygtLisBCgoKDg0OGxAQGzUmICI1NTQ3NTQ0MjUvNywsLCwsNCwsNzIsLSwsLiwsLCw0LCwsLCwsLCssLCwsLCwsKywrN//AABEIALQAtAMBIgACEQEDEQH/xAAbAAEAAgMBAQAAAAAAAAAAAAAABQYBAgQDB//EADsQAAEDAQUFBgQEBAcAAAAAAAEAAhEDBAUSITEGQVFhkRMicYGhsTJCwdFSYnLwFCOS4QczU4KywvH/xAAaAQEAAgMBAAAAAAAAAAAAAAAABAUCAwYB/8QAKBEBAAICAgIBAwMFAAAAAAAAAAECAxEEBRIhMRMyQbHR8AZRYYGh/9oADAMBAAIRAxEAPwD7iiIgIiICLzr1gxpc7IDVZp1Q4S0gg7wg3Rc1ot1On8bgPPNdKAiIgIiICIiAiIgIsSkoMosSsoCIiAiIgIiICIiDwt1LHTe3i1w9MlQLPbHNaQHESMwDHVfRiqdtRc7aTDVpDUwWbu9vB3eCCv1quRknevptB+JrXcWg9RK+Z7NUm1arhaiGtDZaGk94zmCeHgvpFkrMIAYQQBAA3AaBB0IiICIiAiIgIiIIPayuWUmwYJeNOQJ+iiLFtDUbAdDxz16qZ2jup9oa3A4AsJMO0dIGUjRUCjeLQSHHCWyCDxEjLigtDb3qWirTZOFpeMm8AZMnwVxCqmztx1GVBVqDDAyb82eUngrWEBERAREQEREBERAKqN/XkQ4EsOD5TPdz3kK3KvWqyitTq0ZAc0uHgCZafZBS7baQBIgLs2bv97KQqVGE0sRYXtMlhB+b0PmoO+bNUoHBUBHA6g8wd6sP+F1UOFpouALTgfhOYMy10jyagvVktQe0OBDmnQjeumVRar3XXWgAus1UnCNcDt7f3qPBTzL+buBjm0j0Wu+WlPunTKtLW+1OSkrisF4NrNLmTDXFpkRmAD9VU2bcPeJbTYPEk+0KRhxWzfYj589MMbuvMpKolTa2sSIawDPKDnpz5eq96G17vnZ/S6fRw+qkTwc8fhHjsMEz8rm50KOvW96dATUeGcPxHyVWvHayo7u0WYSTAJIJk+jVJXHsq1v820/z6roPezY3kB8x5lRr47UnVo0l0yVvG6ztWq20jqtd2Bz2sLREyCde8M9CvayWSmTJOeRE8RxKg74t3aWytU3Yy0cIZ3RHSVO7NWM2h5xTgYJPMnRv1WDNfrDahUbMQd4XUo266QDn4YwthgjiO87/AJAeSkkBERAREQEREBFhakkINyqPtPXdQtJe2R3Wuy6H2V3VO27o96m7ixzehB/7IPZt6ULXRLawbPA6fqadygLLRbdjn2llQV2YS0s0eMRBBJ0IEclC7O2Z9WqWD4WiXHhnkBzMHpyVpt2zNGsId2jTlmx7hpvw6eireX2WLBbwn5/Qi1Yn28LTtEyo4CpUAJAIDu6N+k5cV0NIInUcRmOqg752JdUANOt3gI74iRzLd/kq+bgt9lMta4gf6LsQ/p39FQ2mmad+fv8Ayt8XKxa1D6pcVtwns3aE908zuXyalbXUHw/4Q8sf+UyRiPgV1UNr61M4arQSNzgab/8A1el+/wA9rbYxpa2o4sqAxlUaNTG5w9QeK6Xo+XfHP07qvtONXJXyqkkVUt20lSmRTYwOMAyZJz5LhqW22Vd72jkMHrquvty8VY3MuZxdbyMs6pXf+l2rVGtEvIaOJIHuuq79qalA4KRdWOGRTDXPOmoiSNQV83Fy1XmXuA4kkuPVWKwVKlCq6rTcMRaGgRlAM66qu5XZ8ea69SuuH/TfO8otqY/47bnuqrWqNp4XMJ1L2ubEauMj0X0qu+nd9ANYO8fh4k73H98lWru2oqPph2Tjva4zB3iVwWm8XWioXPIMCMtByHgquJifcJd6WxzNbfML7sg0/wAOHEyXuc6fExPoptcNzU8FCkN+AHqJ+q7QV6xZREQEREGCoy33h2FVuLNjx/SWn+4Uoojaayl9GQJLDiEa8D6IJN1ZobikRxUPbdomMyYMR9FVjWJYBMgc8s+C5nPQW7Zy9HVn1Q87muEbsyCPZabY0Zp0yMyHxHGQfsFCbNWvBaBrm1wy8jPopa+NoWNGoMaBveM+O5BwbPXf2DHAxic8kxu4BSoVL2O2l7apXp1TD+1c5vgfl8lcg5cP2NbRyLb/ALo8z7bLSpUDQSSABmSdAuW87zp2dhfVdA3AankAvmO0G0lW2OwNEMByYDl4uO9asHFtln18PaxudQsG0G1TK7uwptDmQ4F7gCT3T8IIy8VG3deTqdhNlwgh1V7nOdwkYYHHLVRFisIp94953HcOMfddiv8ABT6NdVdf1XT6r55/z7iP3AsrEotszMukisR6hlFhYJXj1ObEPputfY1WBwqUiW572nOQORUnXuVtlrFmZpudiGfewn5Z4jPNfPrtvltK9LMZ7rJa4jTvQD9F9b2mrNc2jGZJcQRwgadR0Vpx41jhwnbTWeVaa/z0st322nUHcPlvEBdq+cUKxaZBghTlm2ie1pxAOIGR+/FblaslqtLabZcY4cSeAXsFSruqvtFpZjMwcXKBnp0V1AQZREQEREFR2iuoUiX0x3XTLQNDrI+yqVV1R2TRhnzK+lX/AB2Lid0EeMquWOm18AQ1/v4IK1Y7otjx3KTsJPxEtAMZbzpkva2bL2hrC55ps0ESXHPwEeqvNgLqDXAhzhkRhEmTkfp6rlvV7qzYax7TM5j3QfLaNwiz1u0Ly8uGkYQDx1Mq009oeybDgXZZE8R8pP1XebiL/iEHqOi86+y1IiKriRMwTh08M96rOb18Z53DXbH5KxZLBVvGqXvJFMHvO/FHyM4Abyo6qym17xQADMRAgzMZST+9VeLwvCnZqDmU4ktwsw6DKF8w2fdAeN4dpyOnssp41cWKK1hd9HTHGbdo3qEtKSt2V44Lwt9906ABfTDpnTlE+60eM/DsJzVj23LxxCzKsf8Ahlf1lthrUHUWh0BwJh2JuYLfEKM212dtdldNmaK1JxgERjp8Guk5jg4LdPHnW4V1e4w/VnHeNaQVpvJjDBlebqxqtyJaDw+I+fyqIt2z1vJl9nqmd4hwE/pJhT1ouqo1rWuBYDAJOeEddeSyx4J37R+X21fHVJeNmuhj6Xchpx4mnmMjJ3ghSX8fWs8Co04RMSZGesO03KXsN2Q1op5tbA46b1YrqdhfIGLunLUZjeOCnxGo05S95vabT+UNYbe2oAfhkTmpCCYa0S5xyA38F0vuhrt2GBpu8huWthp4Hsa3Nxc0Sd3e0HJesFo2eufsJc8y9wjLRomYB3+PJTSIgIiICIiCOv8ApYqD+QnoZVPoWYVe6cjuIyI4eCv1amHNLToQR1yVAoOLTzaYPlqg7bdeFWg0B7sYGrjkQOJjXJSD7NVbpB5h33AVfvq1YyPBTGy9sx0MBMupQ0/p+Q9Mv9qDS0Nq/hd1H3XCbFVPygeJH0VievByCs2nZt1U9+oGjg1s+pj2XRZ9lrM1hYaeKTJefjmIkOER5KbK1JSYifl7W01ncK1adjmH/LqOZ+oB/wBQVvcd3GxPfiLKvaBo0IIAJJHt0CsUrWowOyIBCwjHWJ3CRfmZr08LW9OWnVoU3Y2UQ153yPssuvRxnIZ8dFk2FnPqVuyzNGjR4nM+qzRp9umzWzEMwzoPuul7abh3msPiAuLCDuHRZbRb+EdAg4qtrs7DDezHJgB9GhYo7SUKWJoY9x4BhadN5IUlWrCkxzzkGiYHoFAXU8OfifBLjiceJ/eSD3tF4vqDNvZtOg+5W+z9LHaGcpPQfdeVsq4yYUtsfR71R3ANaPOSfYdUFpREQEREBERAVGvql2doeNzu8PPUdZV5VV21s2JrXAxqwnhIlp6goK9bm5A+K32fr4K4GgeC36t9fdc9Gv2lIE5Hf7H1XkHYCH/hcHdDKC7vK8HFH1F5lyDMrBWJRBkIsIgIsSsSg3C3aV4yt2lBGbS2jusYD8RxHwbEep9FHWAa8lvfL8VY/lAb9T6lYspwtcUHs90Aq1bJ0sNDF+Nxd5aD2VFp1zWJDdA7CPzHf5T7L6bZKIY1rBo1oHQIOhERAREQEREGryoXaETSI5g+qmaihr7H8t3l7oKNYzhqVafPEPB4n3B6rL27ke2LUPzUT1a4fde9opQ7NB32C2yxoOoGE+WS7WPVZFbs3idHehUzZa2IZIJFpW4XnTC9g1BqsL0wrGFB5lYJXoWrycEGpcte2heVV8KMtlpkYQdcvLeg5cWIlx+Yk9Ss2+r2dMu/C0u89y2YzOFw7RSWtb+Oo1vlmfogldkbJBog7u8eZ+KepX0Kk5VC5hFUcgQPZWyig60WAsoCIiAiIg1eo28GYmkcVJkLmr0kHz+8bK4V6Jgw0PBPIgR5yt7S34fD2Vlt1inRQVqZAz1BIjfnnkgjalnxa8ZUhdLMTnEfDOX9koWFzs3ZDh9ypqyWbDogyymvUMXuKa27NBz4EwLpwLGBByli8n013GmtHU0EBejS1pKiP4eHkzIjJWm2WfEIOm9QNWgWa5t48PFBrZh3vDNRt5jFXszfzOd0DfuVMUaeRPL3W9C7RVe15E4JAOmuqDuuSkS+dwEdeCtNJqjbFQw8lK0Qg9QsoiAiIgIiIC1cFsiDmqUlz1bK13yjopAhaliCM/hV6NortwLHZoOcU07NdIYmBBzYFjAunAmBBzdmtTTXXgWCxBwVKK5qlilS3Zp2SCCp3GBlJwkg4YGUc1I0bKBou0MW7WINKVJe4CALKAiIgIiICIiAiIgIiICIiBCQiIEJCIgxCEIiDEJCIgzCyiICIiAiIgI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2" name="AutoShape 14" descr="https://empleospetrolerosdotorg.files.wordpress.com/2012/09/integrac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4980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CL" dirty="0" smtClean="0"/>
              <a:t>¿ La edad es un problema para la integración?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844824"/>
            <a:ext cx="7632848" cy="4536504"/>
          </a:xfrm>
        </p:spPr>
        <p:txBody>
          <a:bodyPr>
            <a:normAutofit/>
          </a:bodyPr>
          <a:lstStyle/>
          <a:p>
            <a:r>
              <a:rPr lang="es-CL" sz="2200" dirty="0" smtClean="0"/>
              <a:t>Hoy en día una de las barreras que existen dentro de los campos laborales son la falta de Experiencia. Experiencia que buscan algunas empresas.</a:t>
            </a:r>
          </a:p>
          <a:p>
            <a:r>
              <a:rPr lang="es-CL" sz="2200" dirty="0" smtClean="0"/>
              <a:t>Si bien la juventud de hoy se esta capacitando cada vez mas y el resultado de esto es que tenemos mas profesionales que entran en el campo laboral, son pocas las empresas que corren el riesgos de incorporar a sus filas uno de estos casos. </a:t>
            </a:r>
            <a:endParaRPr lang="es-CL" sz="2200" dirty="0"/>
          </a:p>
          <a:p>
            <a:r>
              <a:rPr lang="es-CL" sz="2200" dirty="0" smtClean="0"/>
              <a:t>Por otro lado existen los jóvenes que no buscan hacer historia en una empresa, si no donde solo están enfocados en desarrollar </a:t>
            </a:r>
            <a:r>
              <a:rPr lang="es-CL" sz="2200" dirty="0" smtClean="0"/>
              <a:t>los </a:t>
            </a:r>
            <a:r>
              <a:rPr lang="es-CL" sz="2200" dirty="0" smtClean="0"/>
              <a:t>deseos de cada uno.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Hombre v/s Mujeres, ¿Quién se ve más afectado?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412776"/>
            <a:ext cx="7632848" cy="4536504"/>
          </a:xfrm>
        </p:spPr>
        <p:txBody>
          <a:bodyPr>
            <a:normAutofit/>
          </a:bodyPr>
          <a:lstStyle/>
          <a:p>
            <a:r>
              <a:rPr lang="es-CL" sz="2200" dirty="0" smtClean="0"/>
              <a:t>Alrededor del mundo están muy en boga todas las leyes que tienen que ver con cualquier tipo de discriminación. </a:t>
            </a:r>
          </a:p>
          <a:p>
            <a:r>
              <a:rPr lang="es-CL" sz="2200" dirty="0" smtClean="0"/>
              <a:t>Podemos encontrar penas que pueden afectar tanto a la personas que las comenten y a su vez a las empresas y organizaciones que no hacen gestión sobre esto.</a:t>
            </a:r>
          </a:p>
          <a:p>
            <a:r>
              <a:rPr lang="es-CL" sz="2200" dirty="0" smtClean="0"/>
              <a:t>Importante destacar que la discriminación no solo se ve en la confrontación de los sexos si no también la podemos encontrar en relación a la edad, clase social, raza, etc.</a:t>
            </a:r>
          </a:p>
          <a:p>
            <a:r>
              <a:rPr lang="es-CL" sz="2200" dirty="0" smtClean="0"/>
              <a:t>Producto de lo anterior hoy existen muchos tipos de certificaciones para las empresas que solo evocan estos puntos de estudio, dejando una gran tarea a las empresas.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¿ Están dispuestas las empresas y que están haciendo para enfrentar la integración?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060848"/>
            <a:ext cx="7632848" cy="4536504"/>
          </a:xfrm>
        </p:spPr>
        <p:txBody>
          <a:bodyPr>
            <a:normAutofit/>
          </a:bodyPr>
          <a:lstStyle/>
          <a:p>
            <a:r>
              <a:rPr lang="es-CL" sz="2200" dirty="0" smtClean="0"/>
              <a:t>La evolución también se ve reflejada en como hacemos las cosas.</a:t>
            </a:r>
          </a:p>
          <a:p>
            <a:r>
              <a:rPr lang="es-CL" sz="2200" dirty="0" smtClean="0"/>
              <a:t>Si hoy las empresas se quedan atrás en cuanto a la integración, deben tener en cuenta que pierden una de los mas Grandes </a:t>
            </a:r>
            <a:r>
              <a:rPr lang="es-CL" sz="2200" dirty="0" smtClean="0"/>
              <a:t>pilares</a:t>
            </a:r>
            <a:r>
              <a:rPr lang="es-CL" sz="2200" dirty="0" smtClean="0"/>
              <a:t> </a:t>
            </a:r>
            <a:r>
              <a:rPr lang="es-CL" sz="2200" dirty="0" smtClean="0"/>
              <a:t>dentro de </a:t>
            </a:r>
            <a:r>
              <a:rPr lang="es-CL" sz="2200" dirty="0" smtClean="0"/>
              <a:t>ellas “La </a:t>
            </a:r>
            <a:r>
              <a:rPr lang="es-CL" sz="2200" dirty="0" smtClean="0"/>
              <a:t>Mano de </a:t>
            </a:r>
            <a:r>
              <a:rPr lang="es-CL" sz="2200" dirty="0" smtClean="0"/>
              <a:t>Obra”. </a:t>
            </a:r>
            <a:r>
              <a:rPr lang="es-CL" sz="2200" dirty="0" smtClean="0"/>
              <a:t>Esta debe ser valorada en todas sus expresiones.</a:t>
            </a:r>
          </a:p>
          <a:p>
            <a:r>
              <a:rPr lang="es-CL" sz="2200" dirty="0" smtClean="0"/>
              <a:t>Las empresas se están preparando de muchas maneras para afrontar las distintas etapas de la integración y una de las mas importantes es la Capacitación del personal.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368</TotalTime>
  <Words>663</Words>
  <Application>Microsoft Office PowerPoint</Application>
  <PresentationFormat>Presentación en pantalla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 Posicionamiento de Nuevos Empleados y/o Ascensos en una Organización. </vt:lpstr>
      <vt:lpstr>Temario</vt:lpstr>
      <vt:lpstr>     Introducción</vt:lpstr>
      <vt:lpstr>Pregunta Inicial </vt:lpstr>
      <vt:lpstr>Síntesis de Investigación </vt:lpstr>
      <vt:lpstr>¿La falta de integración en que tipo de empresas se ve reflejada?  </vt:lpstr>
      <vt:lpstr>¿ La edad es un problema para la integración? </vt:lpstr>
      <vt:lpstr>Hombre v/s Mujeres, ¿Quién se ve más afectado? </vt:lpstr>
      <vt:lpstr>¿ Están dispuestas las empresas y que están haciendo para enfrentar la integración? </vt:lpstr>
      <vt:lpstr>Conclusión</vt:lpstr>
      <vt:lpstr>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Valesca Carreño Contreras</dc:creator>
  <cp:lastModifiedBy>Maria Valesca Carreño Contreras</cp:lastModifiedBy>
  <cp:revision>61</cp:revision>
  <dcterms:created xsi:type="dcterms:W3CDTF">2015-11-07T02:50:48Z</dcterms:created>
  <dcterms:modified xsi:type="dcterms:W3CDTF">2015-11-14T10:56:00Z</dcterms:modified>
</cp:coreProperties>
</file>