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0C92-0443-46FF-9D53-03D3E370EFEE}" type="datetimeFigureOut">
              <a:rPr lang="es-MX" smtClean="0"/>
              <a:pPr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4C9B-4E5E-4854-A731-031D4E495E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7864" y="5013176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s-MX" sz="6000" i="1" dirty="0" smtClean="0"/>
              <a:t>La </a:t>
            </a:r>
            <a:r>
              <a:rPr lang="es-MX" sz="6000" i="1" dirty="0" smtClean="0"/>
              <a:t>aviación…  </a:t>
            </a:r>
            <a:endParaRPr lang="es-MX" sz="6000" i="1" dirty="0"/>
          </a:p>
        </p:txBody>
      </p:sp>
      <p:pic>
        <p:nvPicPr>
          <p:cNvPr id="6" name="5 Marcador de posición de imagen" descr="Piper_J3_Cub_peq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3320" b="13320"/>
          <a:stretch>
            <a:fillRect/>
          </a:stretch>
        </p:blipFill>
        <p:spPr>
          <a:xfrm>
            <a:off x="323528" y="404664"/>
            <a:ext cx="8489365" cy="4320480"/>
          </a:xfrm>
        </p:spPr>
      </p:pic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>
          <a:xfrm>
            <a:off x="323528" y="5661248"/>
            <a:ext cx="5486400" cy="804862"/>
          </a:xfrm>
        </p:spPr>
        <p:txBody>
          <a:bodyPr/>
          <a:lstStyle/>
          <a:p>
            <a:r>
              <a:rPr lang="es-MX" sz="1600" b="1" dirty="0" smtClean="0"/>
              <a:t>Raimundo Díaz Lavín </a:t>
            </a:r>
            <a:endParaRPr lang="es-MX" sz="1600" b="1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9662208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19256" cy="1063880"/>
          </a:xfrm>
        </p:spPr>
        <p:txBody>
          <a:bodyPr/>
          <a:lstStyle/>
          <a:p>
            <a:pPr algn="ctr"/>
            <a:r>
              <a:rPr lang="es-MX" sz="4800" dirty="0" smtClean="0"/>
              <a:t>Aviación en clubes aéreos </a:t>
            </a:r>
            <a:r>
              <a:rPr lang="es-MX" sz="4400" dirty="0" smtClean="0"/>
              <a:t> 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988839"/>
            <a:ext cx="8003232" cy="4183677"/>
          </a:xfrm>
        </p:spPr>
        <p:txBody>
          <a:bodyPr/>
          <a:lstStyle/>
          <a:p>
            <a:pPr algn="just"/>
            <a:r>
              <a:rPr lang="es-MX" dirty="0" smtClean="0"/>
              <a:t>Es la actividad efectuada por pilotos , que se dedican al vuelo como una actividad recreativa, motivados todos por la misma pasión: volar.</a:t>
            </a:r>
          </a:p>
        </p:txBody>
      </p:sp>
    </p:spTree>
    <p:extLst>
      <p:ext uri="{BB962C8B-B14F-4D97-AF65-F5344CB8AC3E}">
        <p14:creationId xmlns:p14="http://schemas.microsoft.com/office/powerpoint/2010/main" xmlns="" val="4860716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Problemática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 Por qué los pilotos se relajan e incurren en errores? </a:t>
            </a:r>
          </a:p>
          <a:p>
            <a:r>
              <a:rPr lang="es-MX" dirty="0" smtClean="0"/>
              <a:t>¿ Por qué los pilotos no utilizan listas de chequeo en el pre vuelo y vuelo? </a:t>
            </a:r>
          </a:p>
          <a:p>
            <a:r>
              <a:rPr lang="es-MX" dirty="0" smtClean="0"/>
              <a:t>¿ Por qué los pilotos le pierden el respeto a la aviación?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8453821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Factor humano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Rasgos de personalidad.</a:t>
            </a:r>
          </a:p>
          <a:p>
            <a:r>
              <a:rPr lang="es-MX" dirty="0" smtClean="0"/>
              <a:t>Condiciones fisiológicas.</a:t>
            </a:r>
          </a:p>
          <a:p>
            <a:r>
              <a:rPr lang="es-MX" dirty="0" smtClean="0"/>
              <a:t>Interacción hombre/máquina/medio ambiente. </a:t>
            </a:r>
          </a:p>
          <a:p>
            <a:r>
              <a:rPr lang="es-MX" dirty="0" smtClean="0"/>
              <a:t>Procesamiento de información y toma de decisiones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304946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Soluciones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Informe psicológico D.G.A.C </a:t>
            </a:r>
          </a:p>
          <a:p>
            <a:r>
              <a:rPr lang="es-MX" dirty="0" smtClean="0"/>
              <a:t>Optimización de horas de vuelo</a:t>
            </a:r>
          </a:p>
          <a:p>
            <a:r>
              <a:rPr lang="es-MX" dirty="0" smtClean="0"/>
              <a:t>Utilización de recursos disponibles(personas, equipos y procedimientos).</a:t>
            </a:r>
          </a:p>
          <a:p>
            <a:r>
              <a:rPr lang="es-MX" dirty="0" smtClean="0"/>
              <a:t>Potenciar habilidades para lograr un mejor desempeño en las operaciones aéreas.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9374001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Falta de liderazgo, aumento gestión error.</a:t>
            </a:r>
            <a:endParaRPr lang="es-MX" dirty="0"/>
          </a:p>
        </p:txBody>
      </p:sp>
      <p:pic>
        <p:nvPicPr>
          <p:cNvPr id="4" name="3 Marcador de contenido" descr="rescate-av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844824"/>
            <a:ext cx="6048672" cy="4036949"/>
          </a:xfrm>
        </p:spPr>
      </p:pic>
    </p:spTree>
    <p:extLst>
      <p:ext uri="{BB962C8B-B14F-4D97-AF65-F5344CB8AC3E}">
        <p14:creationId xmlns:p14="http://schemas.microsoft.com/office/powerpoint/2010/main" xmlns="" val="25145586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La aviación es una ciencia multidisciplinaria.</a:t>
            </a:r>
            <a:endParaRPr lang="es-CL" dirty="0"/>
          </a:p>
        </p:txBody>
      </p:sp>
      <p:pic>
        <p:nvPicPr>
          <p:cNvPr id="4" name="3 Marcador de contenido" descr="pre-fligh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48935"/>
            <a:ext cx="5969637" cy="4477228"/>
          </a:xfr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0800000" flipV="1">
            <a:off x="457200" y="1988840"/>
            <a:ext cx="8003232" cy="2160240"/>
          </a:xfrm>
        </p:spPr>
        <p:txBody>
          <a:bodyPr/>
          <a:lstStyle/>
          <a:p>
            <a:r>
              <a:rPr lang="es-CL" i="1" dirty="0" smtClean="0"/>
              <a:t>“velocidad y altura conservan la dentadura”…..a volar…..</a:t>
            </a:r>
            <a:endParaRPr lang="es-CL" i="1" dirty="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155</Words>
  <Application>Microsoft Office PowerPoint</Application>
  <PresentationFormat>Presentación en pantalla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La aviación…  </vt:lpstr>
      <vt:lpstr>Aviación en clubes aéreos   </vt:lpstr>
      <vt:lpstr>Problemática </vt:lpstr>
      <vt:lpstr>Factor humano </vt:lpstr>
      <vt:lpstr>Soluciones  </vt:lpstr>
      <vt:lpstr>Falta de liderazgo, aumento gestión error.</vt:lpstr>
      <vt:lpstr>La aviación es una ciencia multidisciplinaria.</vt:lpstr>
      <vt:lpstr>“velocidad y altura conservan la dentadura”…..a volar…..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aviación general</dc:title>
  <dc:creator>ProfesorI5</dc:creator>
  <cp:lastModifiedBy>HP</cp:lastModifiedBy>
  <cp:revision>23</cp:revision>
  <dcterms:created xsi:type="dcterms:W3CDTF">2015-11-10T19:02:03Z</dcterms:created>
  <dcterms:modified xsi:type="dcterms:W3CDTF">2015-11-12T17:27:19Z</dcterms:modified>
</cp:coreProperties>
</file>