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EEFB1-40CE-4C5E-B57F-E5873052D84A}" type="datetimeFigureOut">
              <a:rPr lang="es-CL" smtClean="0"/>
              <a:t>12-11-2015</a:t>
            </a:fld>
            <a:endParaRPr lang="es-C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E8B30-12D0-4B45-9B89-145348762A48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934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76F-FA08-442F-B4ED-7D7C04DEE3F3}" type="datetimeFigureOut">
              <a:rPr lang="es-CL" smtClean="0"/>
              <a:t>12-11-2015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AAE-3AD4-4726-B1DD-A3D7BD5AC7C5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6545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76F-FA08-442F-B4ED-7D7C04DEE3F3}" type="datetimeFigureOut">
              <a:rPr lang="es-CL" smtClean="0"/>
              <a:t>12-11-2015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AAE-3AD4-4726-B1DD-A3D7BD5AC7C5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106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76F-FA08-442F-B4ED-7D7C04DEE3F3}" type="datetimeFigureOut">
              <a:rPr lang="es-CL" smtClean="0"/>
              <a:t>12-11-2015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AAE-3AD4-4726-B1DD-A3D7BD5AC7C5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797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76F-FA08-442F-B4ED-7D7C04DEE3F3}" type="datetimeFigureOut">
              <a:rPr lang="es-CL" smtClean="0"/>
              <a:t>12-11-2015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AAE-3AD4-4726-B1DD-A3D7BD5AC7C5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758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76F-FA08-442F-B4ED-7D7C04DEE3F3}" type="datetimeFigureOut">
              <a:rPr lang="es-CL" smtClean="0"/>
              <a:t>12-11-2015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AAE-3AD4-4726-B1DD-A3D7BD5AC7C5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2864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76F-FA08-442F-B4ED-7D7C04DEE3F3}" type="datetimeFigureOut">
              <a:rPr lang="es-CL" smtClean="0"/>
              <a:t>12-11-2015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AAE-3AD4-4726-B1DD-A3D7BD5AC7C5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0568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76F-FA08-442F-B4ED-7D7C04DEE3F3}" type="datetimeFigureOut">
              <a:rPr lang="es-CL" smtClean="0"/>
              <a:t>12-11-2015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AAE-3AD4-4726-B1DD-A3D7BD5AC7C5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65517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76F-FA08-442F-B4ED-7D7C04DEE3F3}" type="datetimeFigureOut">
              <a:rPr lang="es-CL" smtClean="0"/>
              <a:t>12-11-2015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AAE-3AD4-4726-B1DD-A3D7BD5AC7C5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4854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76F-FA08-442F-B4ED-7D7C04DEE3F3}" type="datetimeFigureOut">
              <a:rPr lang="es-CL" smtClean="0"/>
              <a:t>12-11-2015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AAE-3AD4-4726-B1DD-A3D7BD5AC7C5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7772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76F-FA08-442F-B4ED-7D7C04DEE3F3}" type="datetimeFigureOut">
              <a:rPr lang="es-CL" smtClean="0"/>
              <a:t>12-11-2015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AAE-3AD4-4726-B1DD-A3D7BD5AC7C5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5681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76F-FA08-442F-B4ED-7D7C04DEE3F3}" type="datetimeFigureOut">
              <a:rPr lang="es-CL" smtClean="0"/>
              <a:t>12-11-2015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AAE-3AD4-4726-B1DD-A3D7BD5AC7C5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6251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76F-FA08-442F-B4ED-7D7C04DEE3F3}" type="datetimeFigureOut">
              <a:rPr lang="es-CL" smtClean="0"/>
              <a:t>12-11-2015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AAE-3AD4-4726-B1DD-A3D7BD5AC7C5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3887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76F-FA08-442F-B4ED-7D7C04DEE3F3}" type="datetimeFigureOut">
              <a:rPr lang="es-CL" smtClean="0"/>
              <a:t>12-11-2015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AAE-3AD4-4726-B1DD-A3D7BD5AC7C5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4687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76F-FA08-442F-B4ED-7D7C04DEE3F3}" type="datetimeFigureOut">
              <a:rPr lang="es-CL" smtClean="0"/>
              <a:t>12-11-2015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AAE-3AD4-4726-B1DD-A3D7BD5AC7C5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335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76F-FA08-442F-B4ED-7D7C04DEE3F3}" type="datetimeFigureOut">
              <a:rPr lang="es-CL" smtClean="0"/>
              <a:t>12-11-2015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AAE-3AD4-4726-B1DD-A3D7BD5AC7C5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9634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76F-FA08-442F-B4ED-7D7C04DEE3F3}" type="datetimeFigureOut">
              <a:rPr lang="es-CL" smtClean="0"/>
              <a:t>12-11-2015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AAE-3AD4-4726-B1DD-A3D7BD5AC7C5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5944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8000">
              <a:srgbClr val="E2F3BE">
                <a:lumMod val="95000"/>
              </a:srgb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9C76F-FA08-442F-B4ED-7D7C04DEE3F3}" type="datetimeFigureOut">
              <a:rPr lang="es-CL" smtClean="0"/>
              <a:t>12-11-2015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BD3AAE-3AD4-4726-B1DD-A3D7BD5AC7C5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3588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685" y="609600"/>
            <a:ext cx="8596668" cy="6248400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                   </a:t>
            </a:r>
            <a:r>
              <a:rPr lang="es-ES_tradnl" sz="5400" b="1" u="dbl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CARPINTERIA </a:t>
            </a:r>
            <a:br>
              <a:rPr lang="es-ES_tradnl" sz="5400" b="1" u="dbl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sz="5400" b="1" u="dbl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_tradnl" sz="5400" b="1" u="dbl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sz="5400" b="1" u="dbl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_tradnl" sz="5400" b="1" u="dbl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sz="5400" b="1" u="dbl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_tradnl" sz="5400" b="1" u="dbl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sz="5400" b="1" u="dbl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_tradnl" sz="5400" b="1" u="dbl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sz="5400" b="1" u="dbl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_tradnl" sz="5400" b="1" u="dbl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sz="5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br>
              <a:rPr lang="es-ES_tradnl" sz="5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sz="5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5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s-ES_tradnl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Susana Torres Mayorga</a:t>
            </a:r>
            <a:endParaRPr lang="es-CL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Marcador de contenido 3" descr="http://www.equipoequilibrio.com.ar/wp-content/uploads/2013/06/carpinteria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919" y="1824831"/>
            <a:ext cx="3810000" cy="34861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Imagen 4" descr="C:\Users\Carolina\Desktop\PRIMER SEMESTRE 2015\UPA 2015\LOGO UP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85" y="0"/>
            <a:ext cx="2141716" cy="1050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399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http://2.bp.blogspot.com/-SVbytWurJUM/T_OS3Fkzb3I/AAAAAAAAABA/JvVNFy1Z0aw/s320/hand_wound_4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4" t="9814" r="7563" b="11504"/>
          <a:stretch/>
        </p:blipFill>
        <p:spPr bwMode="auto">
          <a:xfrm>
            <a:off x="1533526" y="876300"/>
            <a:ext cx="6877050" cy="53625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7527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10705" y="339365"/>
            <a:ext cx="8163647" cy="6613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s-ES_tradnl" sz="3600" b="1" u="sng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Medidas de </a:t>
            </a:r>
            <a:r>
              <a:rPr lang="es-ES_tradnl" sz="3600" b="1" u="sng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Prevención</a:t>
            </a:r>
          </a:p>
          <a:p>
            <a:pPr lvl="0" algn="ctr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endParaRPr lang="es-CL" sz="3600" b="1" u="sng" dirty="0" smtClean="0">
              <a:solidFill>
                <a:srgbClr val="33333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s-CL" sz="3600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Proteger </a:t>
            </a:r>
            <a:r>
              <a:rPr lang="es-CL" sz="36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 partes cortantes de una </a:t>
            </a:r>
            <a:r>
              <a:rPr lang="es-C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máquina </a:t>
            </a:r>
            <a:endParaRPr lang="es-CL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s-C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Usar </a:t>
            </a:r>
            <a:r>
              <a:rPr lang="es-C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equipos de protección personal (E.P.P</a:t>
            </a:r>
            <a:r>
              <a:rPr lang="es-C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s-C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s-C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s-C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maquinaria </a:t>
            </a:r>
            <a:r>
              <a:rPr lang="es-C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debe ser utilizada por personas capacitadas</a:t>
            </a:r>
            <a:r>
              <a:rPr lang="es-C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C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s-C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Señalizar zonas </a:t>
            </a:r>
            <a:r>
              <a:rPr lang="es-C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evitar tropiezos o caídas</a:t>
            </a:r>
          </a:p>
          <a:p>
            <a:pPr marL="285750" indent="-285750" algn="just">
              <a:lnSpc>
                <a:spcPct val="107000"/>
              </a:lnSpc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s-ES_tradnl" sz="3600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Entre </a:t>
            </a:r>
            <a:r>
              <a:rPr lang="es-ES_tradnl" sz="3600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otras</a:t>
            </a:r>
            <a:endParaRPr lang="es-CL" sz="36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22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26264" y="510306"/>
            <a:ext cx="6934932" cy="3945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endParaRPr lang="es-ES_tradnl" b="1" u="sng" dirty="0" smtClean="0">
              <a:solidFill>
                <a:srgbClr val="33333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endParaRPr lang="es-ES_tradnl" b="1" u="sng" dirty="0">
              <a:solidFill>
                <a:srgbClr val="33333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endParaRPr lang="es-ES_tradnl" b="1" u="sng" dirty="0" smtClean="0">
              <a:solidFill>
                <a:srgbClr val="33333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endParaRPr lang="es-ES_tradnl" b="1" u="sng" dirty="0" smtClean="0">
              <a:solidFill>
                <a:srgbClr val="33333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s-ES_tradnl" sz="54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s-ES_tradnl" sz="5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CARPINTERÍA</a:t>
            </a:r>
            <a:r>
              <a:rPr lang="es-ES_tradnl" sz="54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un oficio que te lleva a la </a:t>
            </a:r>
            <a:r>
              <a:rPr lang="es-ES_tradnl" sz="5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IMAGINACIÓN</a:t>
            </a:r>
            <a:r>
              <a:rPr lang="es-ES_tradnl" sz="54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s-ES_tradnl" sz="5400" b="1" dirty="0">
              <a:solidFill>
                <a:srgbClr val="33333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74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03853" y="536713"/>
            <a:ext cx="8140150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s-ES_tradn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proceso donde se trabaja la madera y sus derivados, para dar el uso deseado.</a:t>
            </a:r>
            <a:endParaRPr lang="es-C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_tradn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por ejemplo</a:t>
            </a:r>
            <a:r>
              <a:rPr lang="es-ES_trad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s-ES_tradn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_tradnl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_tradnl" sz="3000" dirty="0"/>
          </a:p>
          <a:p>
            <a:endParaRPr lang="es-ES_tradnl" sz="3000" dirty="0"/>
          </a:p>
          <a:p>
            <a:endParaRPr lang="es-ES_tradnl" sz="3000" dirty="0" smtClean="0"/>
          </a:p>
          <a:p>
            <a:endParaRPr lang="es-ES_tradnl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_trad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Donde encontramos un trabajo minucioso, único y muy detallista.</a:t>
            </a:r>
            <a:endParaRPr lang="es-CL" sz="3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52" y="2569914"/>
            <a:ext cx="3619130" cy="21544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32" name="Picture 8" descr="Resultado de imagen para juguetes de madera para niñ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45" y="2569914"/>
            <a:ext cx="3392695" cy="21544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62208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29408" y="347871"/>
            <a:ext cx="7454348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600" b="1" u="sn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Herramientas de </a:t>
            </a:r>
            <a:r>
              <a:rPr lang="es-ES_tradnl" sz="3600" b="1" u="sn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Trabajo</a:t>
            </a:r>
            <a:endParaRPr lang="es-ES_tradnl" sz="3600" u="sng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s-ES_tradnl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       </a:t>
            </a:r>
            <a:r>
              <a:rPr lang="es-ES_tradnl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Manuales</a:t>
            </a:r>
          </a:p>
          <a:p>
            <a:endParaRPr lang="es-ES_tradnl" sz="3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CL" dirty="0"/>
          </a:p>
        </p:txBody>
      </p:sp>
      <p:sp>
        <p:nvSpPr>
          <p:cNvPr id="3" name="AutoShape 2" descr="Resultado de imagen para martillo carpinte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01" y="1704961"/>
            <a:ext cx="3296478" cy="19859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052" name="Picture 4" descr="https://www.muchomaterial.com/assets/images/articulos/originales/1053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246" y="3999867"/>
            <a:ext cx="3319533" cy="24485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6" name="Imagen 5" descr="Resultado de imagen para herramientas de carpinteria wikipedia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997" y="1660076"/>
            <a:ext cx="3119079" cy="20757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054" name="Picture 6" descr="http://4.bp.blogspot.com/-qsDalGNKqiw/TpJtjIH5T6I/AAAAAAAAE6M/6V8NNoxPe9o/s400/CIMG246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997" y="4112626"/>
            <a:ext cx="3114399" cy="23357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087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295137" y="385265"/>
            <a:ext cx="728538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36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        </a:t>
            </a:r>
            <a:r>
              <a:rPr lang="es-ES_tradnl" sz="3600" b="1" u="sng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Herramientas Eléctricas</a:t>
            </a:r>
            <a:endParaRPr lang="es-ES_tradnl" sz="3600" b="1" u="sng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4" name="Imagen 3" descr="https://encrypted-tbn1.gstatic.com/images?q=tbn:ANd9GcTZJOZoywBwq92kBcGRPf5cApGBG8yqFqhvj8hOhX4xshzx6xxV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233" y="1197003"/>
            <a:ext cx="3540316" cy="27203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074" name="Picture 2" descr="http://www.hogar.mapfre.es/archive/recortes/horizontal_20130421_005940_horizontal_UPRDIW/46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45" y="2732999"/>
            <a:ext cx="3616851" cy="27203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1026" name="Picture 2" descr="Resultado de imagen para serrucho electrico en carpinte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233" y="4175870"/>
            <a:ext cx="3540316" cy="23626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164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04594" y="150828"/>
            <a:ext cx="7758260" cy="7386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3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                             </a:t>
            </a:r>
            <a:r>
              <a:rPr lang="es-ES_tradnl" sz="3600" b="1" u="sng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Maquinaria</a:t>
            </a:r>
          </a:p>
          <a:p>
            <a:r>
              <a:rPr lang="es-ES_tradnl" sz="3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Lijadora, otorga terminación al trabajo</a:t>
            </a:r>
            <a:endParaRPr lang="es-ES_tradnl" sz="3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_tradnl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032" name="Picture 8" descr="https://i.ytimg.com/vi/I-yvnmldH5Y/hq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947" y="1733410"/>
            <a:ext cx="6683713" cy="45626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38525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047750" y="238125"/>
            <a:ext cx="7788137" cy="6464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Torno, es una</a:t>
            </a:r>
            <a:r>
              <a:rPr lang="es-C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máquina </a:t>
            </a:r>
            <a:r>
              <a:rPr lang="es-CL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 </a:t>
            </a:r>
            <a:r>
              <a:rPr lang="es-ES_tradnl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redondea y da varias formas a la madera</a:t>
            </a:r>
            <a:endParaRPr lang="es-ES_tradnl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_trad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_tradnl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_trad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_tradnl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_trad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_tradn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_tradnl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_tradn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_tradnl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_tradn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_tradnl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_tradn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102" name="Picture 6" descr="https://carpinteria5b.files.wordpress.com/2009/12/torno.jpg?w=450&amp;h=3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28" y="1993326"/>
            <a:ext cx="6170839" cy="44550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1509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10705" y="207390"/>
            <a:ext cx="7965649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_tradnl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_tradnl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Regruesadora, saca lo grueso y lo ancho de una madera.</a:t>
            </a:r>
          </a:p>
          <a:p>
            <a:endParaRPr lang="es-ES_tradnl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_tradnl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_tradnl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_tradnl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_tradnl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_tradnl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_tradnl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_tradnl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_tradnl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_tradnl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_tradnl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_tradnl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_tradnl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_tradnl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_tradnl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_tradnl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_tradnl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_tradnl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_tradnl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_tradnl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_tradnl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L" dirty="0"/>
          </a:p>
        </p:txBody>
      </p:sp>
      <p:pic>
        <p:nvPicPr>
          <p:cNvPr id="1028" name="Picture 4" descr="https://carpinteria5b.files.wordpress.com/2009/12/regruesadora1.jpg?w=338&amp;h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078" y="1742825"/>
            <a:ext cx="5464897" cy="45817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77254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10326" y="1"/>
            <a:ext cx="7975076" cy="609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3600" b="1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Riesgos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C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Proyección </a:t>
            </a:r>
            <a:r>
              <a:rPr lang="es-C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C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partículas</a:t>
            </a:r>
          </a:p>
          <a:p>
            <a:pPr lvl="0"/>
            <a:endParaRPr lang="es-C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C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Atrapamiento por </a:t>
            </a:r>
            <a:r>
              <a:rPr lang="es-C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s-C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C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Contacto con la </a:t>
            </a:r>
            <a:r>
              <a:rPr lang="es-C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electricidad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s-ES_tradnl" sz="36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C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Caídas de objetos por </a:t>
            </a:r>
            <a:r>
              <a:rPr lang="es-C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manipulación</a:t>
            </a:r>
            <a:endParaRPr lang="es-C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C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Cortes por objetos filosos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ES_trad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Otros</a:t>
            </a:r>
            <a:r>
              <a:rPr lang="es-ES_tradnl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52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http://3.bp.blogspot.com/-7Jm0gMqR1UQ/T_OSu-dZFKI/AAAAAAAAAA4/4J8JdrGDzuo/s320/070329202058311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6" t="9900" r="6088" b="7864"/>
          <a:stretch/>
        </p:blipFill>
        <p:spPr bwMode="auto">
          <a:xfrm>
            <a:off x="1504950" y="466725"/>
            <a:ext cx="6810376" cy="5486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3773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451</TotalTime>
  <Words>146</Words>
  <Application>Microsoft Office PowerPoint</Application>
  <PresentationFormat>Panorámica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</vt:lpstr>
      <vt:lpstr>Wingdings 3</vt:lpstr>
      <vt:lpstr>Faceta</vt:lpstr>
      <vt:lpstr>                   CARPINTERIA                                                          Susana Torres Mayorga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CARPINTERIA</dc:title>
  <dc:creator>Susana Soledad Torres Mayorga</dc:creator>
  <cp:lastModifiedBy>Susana Soledad Torres Mayorga</cp:lastModifiedBy>
  <cp:revision>35</cp:revision>
  <dcterms:created xsi:type="dcterms:W3CDTF">2015-11-09T13:31:55Z</dcterms:created>
  <dcterms:modified xsi:type="dcterms:W3CDTF">2015-11-12T18:50:25Z</dcterms:modified>
</cp:coreProperties>
</file>