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9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6457-2816-24A5-6A37-94FA19817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45D97-C489-77BB-AA22-78CDAC9D5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0F1B5-D3AA-446B-62AC-B17C57C12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E8D6-4C74-451C-8B34-629E2640D49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F1803-A1B4-F8F9-FCE4-3B1A736B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EB5A1-28C4-B1FD-8531-65B09473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2FA0-AB8E-4212-B6B8-E9D53181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7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5A0E-CC5F-EF90-23BB-0EAD952C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96A4F-7744-43E3-7B6B-DD88DFDDF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40F53-1C43-CCC0-7A41-E18919D8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E8D6-4C74-451C-8B34-629E2640D49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8862-A3D9-BF97-6AC8-C4A8D3CC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4FF5A-AF9E-BCEF-8799-84931970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2FA0-AB8E-4212-B6B8-E9D53181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0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09326-5030-A59F-6F4A-94E3FC70F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FFB9E-E07F-CB37-AA27-68820E42B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6F325-5B1C-4B6A-418A-D168D52D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E8D6-4C74-451C-8B34-629E2640D49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C16E9-DBB7-6523-CCCE-83EB582F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E5D4F-BE9E-AF45-1F7B-DD1A38A1B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2FA0-AB8E-4212-B6B8-E9D53181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4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5BABE-A638-00DB-7941-E7A263C9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EDD61-DF12-E0FE-FA49-070DA040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04A20-8939-819A-C680-F5C11024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E8D6-4C74-451C-8B34-629E2640D49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1EA51-D7F1-AD82-E7C3-CEDA4AC17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61A12-4B9D-9613-533B-91C05C522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2FA0-AB8E-4212-B6B8-E9D53181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2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41838-8971-12E4-7EF6-621F7CF9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D152C-333C-9203-3DD1-77000F31D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B0F91-083B-A56E-0426-4208F1E0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E8D6-4C74-451C-8B34-629E2640D49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5EADC-E492-B1F6-71C9-3ACAEF3DC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AFB9B-0B0D-966F-0845-F429BD51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2FA0-AB8E-4212-B6B8-E9D53181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4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62C06-D760-3FED-4545-FACF1C27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DC1CA-CAF4-7FEC-4B58-F9578D3C6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97406-FCAB-73C7-34F9-69ADB58DE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C4A27-F732-09C9-4CA2-1B2050BDB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E8D6-4C74-451C-8B34-629E2640D49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FC6D0-023F-6B51-6E5D-E7C9DCAB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B7CA-27FE-7EB9-7FF6-21C28716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2FA0-AB8E-4212-B6B8-E9D53181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8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D989-009F-7036-23B6-D60FFA5C3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FD254-19E1-E175-76B2-A4E9A3BE2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E2C09-12D2-2630-36AD-868BF3CB1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6388E-01BF-3945-88C9-A8090D73F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A55C69-426B-3B56-73B8-D5A980750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1DC5F9-9B78-11A3-0101-4B77B4C4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E8D6-4C74-451C-8B34-629E2640D49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D83DE0-04CE-B132-D846-23B207D31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8CA2B-B8FE-DDE5-1DC3-295539DA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2FA0-AB8E-4212-B6B8-E9D53181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5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AA10-AF61-76EB-D12C-68A9C2C4A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F40FC-10C2-0D85-8EC5-EFB0A836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E8D6-4C74-451C-8B34-629E2640D49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8CD78-1848-3B32-961A-E3543AD3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CC249-3F05-63DF-316C-C6A1A580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2FA0-AB8E-4212-B6B8-E9D53181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1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02D549-F077-F6C6-BE75-BECD0726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E8D6-4C74-451C-8B34-629E2640D49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6F66E-5C41-E248-0DF7-D722C1897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A0090-526E-A9DD-1016-C8F6AC45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2FA0-AB8E-4212-B6B8-E9D53181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2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ABFFB-940E-288B-972A-9B04BF766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E97D-DCFB-9371-9F33-5B3E5B7D6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F04BF-8CD5-9E23-AD93-ECA246BEE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FB322-C829-3E4D-F965-E1C589D4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E8D6-4C74-451C-8B34-629E2640D49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64325-126B-4210-87E8-CFF63623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E48C7-BB28-3BB1-27C7-DCDEF083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2FA0-AB8E-4212-B6B8-E9D53181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3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05CFA-9636-7139-D65E-3B586391B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D4FD3F-3655-1B84-4B7B-4EEBDE062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F1B19-3970-57E8-52F5-E411AF9C5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7096D-DF0A-CFBD-0B83-191FF772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E8D6-4C74-451C-8B34-629E2640D49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C0274-0EA0-0FF0-1F6E-5775A09F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819B4-8B58-6E20-C6AC-A5B855E76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2FA0-AB8E-4212-B6B8-E9D53181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5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D8613E-BF23-998E-81AA-49A379071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1E906-E1C6-A3CC-212F-73E8E4EF2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0F6B3-5FAE-BA01-01B0-90B281642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9E8D6-4C74-451C-8B34-629E2640D49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723BA-8B77-80EF-E940-6B0761F5D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E48D2-78D9-7D27-59E4-74AFD7E8C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72FA0-AB8E-4212-B6B8-E9D53181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31C7A-107D-A5FC-1F33-9F4011A0E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670" y="455098"/>
            <a:ext cx="9144000" cy="2387600"/>
          </a:xfrm>
        </p:spPr>
        <p:txBody>
          <a:bodyPr/>
          <a:lstStyle/>
          <a:p>
            <a:r>
              <a:rPr lang="en-US" dirty="0"/>
              <a:t>FRONT-END CONSTRUCTURE</a:t>
            </a:r>
          </a:p>
        </p:txBody>
      </p:sp>
    </p:spTree>
    <p:extLst>
      <p:ext uri="{BB962C8B-B14F-4D97-AF65-F5344CB8AC3E}">
        <p14:creationId xmlns:p14="http://schemas.microsoft.com/office/powerpoint/2010/main" val="1127975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1913-87D4-B22E-8D47-0F752A5C4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E6DE3-08B0-2A8E-89EA-354D46B9A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Contains elements that are stationary when moving between pages</a:t>
            </a:r>
          </a:p>
          <a:p>
            <a:r>
              <a:rPr lang="en-US" dirty="0"/>
              <a:t>And dynamic elements (which change when switching pages)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D92D6C-F9E7-3860-235F-BBD6E98E5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33382"/>
            <a:ext cx="4266494" cy="228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31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FC79-9FA6-1705-78AB-233E582FE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159FE-2FD4-87ED-55F4-25E59CCBB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all the pages of the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21E6D-DE47-6184-F791-CAEB9FAB7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892017"/>
            <a:ext cx="5306657" cy="285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00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705EF-D3FC-EC99-B744-C18977B5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B891B-5F62-3E94-37EA-D91438E22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all route of project in library react-route-</a:t>
            </a:r>
            <a:r>
              <a:rPr lang="en-US" dirty="0" err="1"/>
              <a:t>dom</a:t>
            </a:r>
            <a:endParaRPr lang="en-US" dirty="0"/>
          </a:p>
          <a:p>
            <a:r>
              <a:rPr lang="en-US" dirty="0"/>
              <a:t>Contains routes that can be viewed while not logged in</a:t>
            </a:r>
          </a:p>
          <a:p>
            <a:r>
              <a:rPr lang="en-US" dirty="0"/>
              <a:t>And route displayed only when logged in.</a:t>
            </a:r>
          </a:p>
        </p:txBody>
      </p:sp>
    </p:spTree>
    <p:extLst>
      <p:ext uri="{BB962C8B-B14F-4D97-AF65-F5344CB8AC3E}">
        <p14:creationId xmlns:p14="http://schemas.microsoft.com/office/powerpoint/2010/main" val="369105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0F5BF-2CF9-F5F5-A6C8-9C9EEBD7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C1F03-2991-3423-9067-4564D8BB9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Global State</a:t>
            </a:r>
          </a:p>
          <a:p>
            <a:pPr marL="457200" lvl="1" indent="0">
              <a:buNone/>
            </a:pPr>
            <a:r>
              <a:rPr lang="en-US" dirty="0"/>
              <a:t>- Contains data that’s transferred from one page to another, converted to global and can be used anywhere</a:t>
            </a:r>
          </a:p>
        </p:txBody>
      </p:sp>
    </p:spTree>
    <p:extLst>
      <p:ext uri="{BB962C8B-B14F-4D97-AF65-F5344CB8AC3E}">
        <p14:creationId xmlns:p14="http://schemas.microsoft.com/office/powerpoint/2010/main" val="273631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BBAF4-A1AB-21E9-C25B-CE9AE3E55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466"/>
            <a:ext cx="10515600" cy="1325563"/>
          </a:xfrm>
        </p:spPr>
        <p:txBody>
          <a:bodyPr/>
          <a:lstStyle/>
          <a:p>
            <a:r>
              <a:rPr lang="en-US" dirty="0"/>
              <a:t>All library in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C6BD-7C2F-BCFD-67B4-92A769AA8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 err="1"/>
              <a:t>Axios</a:t>
            </a:r>
            <a:endParaRPr lang="en-US" sz="2000" dirty="0"/>
          </a:p>
          <a:p>
            <a:r>
              <a:rPr lang="en-US" sz="2000" dirty="0"/>
              <a:t>React Bootstrap</a:t>
            </a:r>
          </a:p>
          <a:p>
            <a:r>
              <a:rPr lang="en-US" sz="2000" dirty="0" err="1"/>
              <a:t>Classnames</a:t>
            </a:r>
            <a:r>
              <a:rPr lang="en-US" sz="2000" dirty="0"/>
              <a:t> (to be able to name it explicitly without the syntax error of </a:t>
            </a:r>
            <a:r>
              <a:rPr lang="en-US" sz="2000" dirty="0" err="1"/>
              <a:t>javascript</a:t>
            </a:r>
            <a:r>
              <a:rPr lang="en-US" sz="2000" dirty="0"/>
              <a:t>)</a:t>
            </a:r>
          </a:p>
          <a:p>
            <a:r>
              <a:rPr lang="en-US" sz="2000" dirty="0"/>
              <a:t>Sass</a:t>
            </a:r>
          </a:p>
          <a:p>
            <a:r>
              <a:rPr lang="en-US" sz="2000" dirty="0"/>
              <a:t>React-</a:t>
            </a:r>
            <a:r>
              <a:rPr lang="en-US" sz="2000" dirty="0" err="1"/>
              <a:t>dom</a:t>
            </a:r>
            <a:endParaRPr lang="en-US" sz="2000" dirty="0"/>
          </a:p>
          <a:p>
            <a:r>
              <a:rPr lang="en-US" sz="2000" dirty="0"/>
              <a:t>React-route-</a:t>
            </a:r>
            <a:r>
              <a:rPr lang="en-US" sz="2000" dirty="0" err="1"/>
              <a:t>dom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D70BE5-45CC-22A9-C1EB-BA16EAFEE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346" y="2578894"/>
            <a:ext cx="4212394" cy="246186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EFF7F41-C7F9-4ECF-76D1-7DAE5938C065}"/>
              </a:ext>
            </a:extLst>
          </p:cNvPr>
          <p:cNvSpPr txBox="1">
            <a:spLocks/>
          </p:cNvSpPr>
          <p:nvPr/>
        </p:nvSpPr>
        <p:spPr>
          <a:xfrm>
            <a:off x="6890321" y="4994908"/>
            <a:ext cx="4310449" cy="655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How to use library </a:t>
            </a:r>
            <a:r>
              <a:rPr lang="en-US" sz="2400" dirty="0" err="1"/>
              <a:t>classNames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113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31BD-91EC-5ACB-EE4C-27C86D9F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18892-469E-5A1D-E5F5-316FABF86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Apply BEM. Standard variable naming rules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0C3610-2E54-1EA9-2D20-F44EE1FB8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67439"/>
            <a:ext cx="9289083" cy="286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4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7EAE-7CFA-2CDE-FF63-AE521AE2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B6290-3AA7-924D-6646-4BEFD345E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Main</a:t>
            </a:r>
          </a:p>
          <a:p>
            <a:pPr marL="342900" indent="-342900">
              <a:buAutoNum type="arabicPeriod"/>
            </a:pPr>
            <a:r>
              <a:rPr lang="en-US" sz="1600" dirty="0" err="1"/>
              <a:t>Node_modules</a:t>
            </a:r>
            <a:r>
              <a:rPr lang="en-US" sz="1600" dirty="0"/>
              <a:t> : contains all functions</a:t>
            </a:r>
          </a:p>
          <a:p>
            <a:pPr marL="342900" indent="-342900">
              <a:buAutoNum type="arabicPeriod"/>
            </a:pPr>
            <a:r>
              <a:rPr lang="en-US" sz="1600" dirty="0"/>
              <a:t>Public : contains some HTML, JSON and base image files</a:t>
            </a:r>
          </a:p>
          <a:p>
            <a:pPr marL="342900" indent="-342900">
              <a:buAutoNum type="arabicPeriod"/>
            </a:pPr>
            <a:r>
              <a:rPr lang="en-US" sz="1600" dirty="0" err="1"/>
              <a:t>Src</a:t>
            </a:r>
            <a:r>
              <a:rPr lang="en-US" sz="1600" dirty="0"/>
              <a:t>: this is the root of 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C40E2D-B5DA-6334-2A38-B3D3352C9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711" y="365125"/>
            <a:ext cx="4032797" cy="38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7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85C8E-ABD3-45E6-787A-578642547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395" y="482857"/>
            <a:ext cx="10515600" cy="6256146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Src</a:t>
            </a:r>
            <a:endParaRPr lang="en-US" sz="2000" b="1" dirty="0"/>
          </a:p>
          <a:p>
            <a:pPr marL="457200" indent="-457200">
              <a:buAutoNum type="arabicPeriod"/>
            </a:pPr>
            <a:r>
              <a:rPr lang="en-US" sz="2000" dirty="0" err="1"/>
              <a:t>ApiServices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Assets</a:t>
            </a:r>
          </a:p>
          <a:p>
            <a:pPr marL="457200" indent="-457200">
              <a:buAutoNum type="arabicPeriod"/>
            </a:pPr>
            <a:r>
              <a:rPr lang="en-US" sz="2000" dirty="0"/>
              <a:t>Components</a:t>
            </a:r>
          </a:p>
          <a:p>
            <a:pPr marL="457200" indent="-457200">
              <a:buAutoNum type="arabicPeriod"/>
            </a:pPr>
            <a:r>
              <a:rPr lang="en-US" sz="2000" dirty="0"/>
              <a:t>Config</a:t>
            </a:r>
          </a:p>
          <a:p>
            <a:pPr marL="457200" indent="-457200">
              <a:buAutoNum type="arabicPeriod"/>
            </a:pPr>
            <a:r>
              <a:rPr lang="en-US" sz="2000" dirty="0"/>
              <a:t>Layouts</a:t>
            </a:r>
          </a:p>
          <a:p>
            <a:pPr marL="457200" indent="-457200">
              <a:buAutoNum type="arabicPeriod"/>
            </a:pPr>
            <a:r>
              <a:rPr lang="en-US" sz="2000" dirty="0"/>
              <a:t>Pages</a:t>
            </a:r>
          </a:p>
          <a:p>
            <a:pPr marL="457200" indent="-457200">
              <a:buAutoNum type="arabicPeriod"/>
            </a:pPr>
            <a:r>
              <a:rPr lang="en-US" sz="2000" dirty="0"/>
              <a:t>Routes</a:t>
            </a:r>
          </a:p>
          <a:p>
            <a:pPr marL="457200" indent="-457200">
              <a:buAutoNum type="arabicPeriod"/>
            </a:pPr>
            <a:r>
              <a:rPr lang="en-US" sz="2000" dirty="0"/>
              <a:t>Common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032E5-DD77-65A9-058A-FC0096F9C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30460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75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C3BA-EDE8-E72D-2C34-EDF47FB9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ApiServices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9FE29-FEA2-AC9D-91D8-4F233FFD0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Contains the entire </a:t>
            </a:r>
            <a:r>
              <a:rPr lang="en-US" dirty="0" err="1"/>
              <a:t>api</a:t>
            </a:r>
            <a:r>
              <a:rPr lang="en-US" dirty="0"/>
              <a:t> of the project</a:t>
            </a:r>
          </a:p>
          <a:p>
            <a:pPr>
              <a:buFontTx/>
              <a:buChar char="-"/>
            </a:pPr>
            <a:r>
              <a:rPr lang="en-US" dirty="0"/>
              <a:t>When using the </a:t>
            </a:r>
            <a:r>
              <a:rPr lang="en-US" dirty="0" err="1"/>
              <a:t>api</a:t>
            </a:r>
            <a:r>
              <a:rPr lang="en-US" dirty="0"/>
              <a:t>, declare it here</a:t>
            </a:r>
          </a:p>
          <a:p>
            <a:pPr>
              <a:buFontTx/>
              <a:buChar char="-"/>
            </a:pPr>
            <a:r>
              <a:rPr lang="en-US" dirty="0"/>
              <a:t>And please make it shareable</a:t>
            </a:r>
          </a:p>
        </p:txBody>
      </p:sp>
    </p:spTree>
    <p:extLst>
      <p:ext uri="{BB962C8B-B14F-4D97-AF65-F5344CB8AC3E}">
        <p14:creationId xmlns:p14="http://schemas.microsoft.com/office/powerpoint/2010/main" val="425454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8397E-BEB3-78D2-BE74-FA2D50C3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7F171-FA36-7271-1365-72F8327D7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Contains global image, fonts and </a:t>
            </a:r>
            <a:r>
              <a:rPr lang="en-US" dirty="0" err="1"/>
              <a:t>css</a:t>
            </a:r>
            <a:r>
              <a:rPr lang="en-US" dirty="0"/>
              <a:t> file</a:t>
            </a:r>
          </a:p>
          <a:p>
            <a:r>
              <a:rPr lang="en-US" dirty="0"/>
              <a:t>Can be used anywhere when called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8AACE-D537-CB92-6DC2-39005FA20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90" y="3429000"/>
            <a:ext cx="5032610" cy="25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4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0C39F-DDF8-27B7-401F-0598E759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277FC-2C5B-80BD-9ABA-46AFA6DD1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components, it can be reused when called</a:t>
            </a:r>
          </a:p>
        </p:txBody>
      </p:sp>
    </p:spTree>
    <p:extLst>
      <p:ext uri="{BB962C8B-B14F-4D97-AF65-F5344CB8AC3E}">
        <p14:creationId xmlns:p14="http://schemas.microsoft.com/office/powerpoint/2010/main" val="1532919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2DEB-7809-B646-9F71-20CD1500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F6BC4-32A0-855B-6251-747236E00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everything that can be used in global</a:t>
            </a:r>
          </a:p>
          <a:p>
            <a:r>
              <a:rPr lang="en-US" dirty="0"/>
              <a:t>And can be used when called anywhere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CFF3A2-44FB-47F3-9BFC-4BB86247A8A8}"/>
              </a:ext>
            </a:extLst>
          </p:cNvPr>
          <p:cNvSpPr txBox="1">
            <a:spLocks/>
          </p:cNvSpPr>
          <p:nvPr/>
        </p:nvSpPr>
        <p:spPr>
          <a:xfrm>
            <a:off x="838200" y="36931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Config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48BC14-4332-5EE5-EE64-9CE9346E65BF}"/>
              </a:ext>
            </a:extLst>
          </p:cNvPr>
          <p:cNvSpPr txBox="1">
            <a:spLocks/>
          </p:cNvSpPr>
          <p:nvPr/>
        </p:nvSpPr>
        <p:spPr>
          <a:xfrm>
            <a:off x="838200" y="52422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Configuring parameters and initial settings for the project</a:t>
            </a:r>
          </a:p>
        </p:txBody>
      </p:sp>
    </p:spTree>
    <p:extLst>
      <p:ext uri="{BB962C8B-B14F-4D97-AF65-F5344CB8AC3E}">
        <p14:creationId xmlns:p14="http://schemas.microsoft.com/office/powerpoint/2010/main" val="3082465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230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FRONT-END CONSTRUCTURE</vt:lpstr>
      <vt:lpstr>All library in project </vt:lpstr>
      <vt:lpstr>Variable naming rules</vt:lpstr>
      <vt:lpstr>Over view</vt:lpstr>
      <vt:lpstr>PowerPoint Presentation</vt:lpstr>
      <vt:lpstr>ApiServices</vt:lpstr>
      <vt:lpstr>Assets</vt:lpstr>
      <vt:lpstr>Components</vt:lpstr>
      <vt:lpstr>Common</vt:lpstr>
      <vt:lpstr>Layouts</vt:lpstr>
      <vt:lpstr>Pages</vt:lpstr>
      <vt:lpstr>Routes</vt:lpstr>
      <vt:lpstr>Other components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CONSTRUCTURE</dc:title>
  <dc:creator>Pham Tien Tai</dc:creator>
  <cp:lastModifiedBy>Pham Tien Tai</cp:lastModifiedBy>
  <cp:revision>5</cp:revision>
  <dcterms:created xsi:type="dcterms:W3CDTF">2022-11-18T04:36:37Z</dcterms:created>
  <dcterms:modified xsi:type="dcterms:W3CDTF">2022-11-18T10:31:38Z</dcterms:modified>
</cp:coreProperties>
</file>