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0" r:id="rId5"/>
    <p:sldId id="271" r:id="rId6"/>
    <p:sldId id="266" r:id="rId7"/>
    <p:sldId id="267" r:id="rId8"/>
    <p:sldId id="268" r:id="rId9"/>
    <p:sldId id="275" r:id="rId10"/>
    <p:sldId id="269" r:id="rId11"/>
    <p:sldId id="274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0C898-773F-4F45-98B2-73A5723E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FF9BF-C237-4720-BF5C-1ECBD0ED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656EC-7E7E-4274-917F-1F49DD5F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3E0C-6A0F-4917-AE2C-4F2D265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230AC-0F97-43AC-9DF9-24A0542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C3437-12FB-4295-A8A6-03A3AAA0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84070-3871-427A-A937-62B57AF1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6096A-E236-4274-92E2-3910DD33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8FD15-5A29-4212-B900-F0605C1A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A7468-5D36-4D22-A835-65E5FA53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147AA-20A0-4E24-9F12-933D0E2DA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328860-F089-4B87-9BEB-0D9EF4FE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37A5F-B6CA-4EEF-B6AB-0AFDF471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B9F77-BA21-4336-BBD6-475DFDFD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EDE53-73CB-4E34-9AA6-46C04ACE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7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D845A-CE5D-48D9-8D75-219AF8F4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F0742-2D0A-4766-B152-A81CACDD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80522-4D4B-46D5-81DA-6E90A555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005E-98FA-4F9A-8794-AB6E339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65965-DCE9-46C1-A35E-665CE160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177BB-13B4-415C-8578-04F7EA04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66F67-2C64-4BEB-AB3D-54054F82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1E0DC-B9F6-46C1-8668-E0094C98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FA5A5-2F81-41C3-90C8-A0449208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2BA87-B6E6-4EC4-BA45-69666A21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CC9F-A05B-42F6-BA80-A28FA97F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7866-CA90-4E52-AEF0-18F876975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D8BC84-51C6-46D7-A720-F6BEAFBB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9A1BB-E9AB-4DC2-BBE4-7C99419B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6735A-4996-47BE-8893-F496548A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D33AB-8643-4EAC-A70E-5DCCFAF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3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E916-1BE0-48C5-BB10-75D7390A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6B80-5FF8-4C7C-88B7-8D703917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10807-C1F5-4DCE-BB41-7F0961FD5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9502F-0F72-40B2-9158-71F58C2C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261D9-4F4A-4817-8778-130BC6E3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4226A-5458-4F13-9E4C-8B29B36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2FDEC-24AF-4A85-8CA9-A5E8E8D4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07E9A0-73D2-44B9-912B-2097A8D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3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EE6A-F529-4366-81DA-AC8B1511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9A88C-8391-474D-B700-000B2ED9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E9E767-E28B-4E91-995B-074FE40E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AF318-912A-4DC3-A290-02D91F93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0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3BC64-D66F-4EF9-8161-8970A6DA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B36037-94A5-4EE2-8A4D-9B0B7A1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92AEA-121E-42A8-B382-BD24FE64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688A-6AED-4367-A601-03718D71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39FF-185E-436B-8F2E-F7136C47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DE6CF-5F3F-44C7-8B6B-617D291F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650D0-C0FA-4814-8A6B-6F088F66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C0C2D-5D47-42A2-BFF4-F6114FF3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5F096-2EBA-408C-9F7B-859223C5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25C1-D8DF-4CFC-A69A-B3226A84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E0969-B4D8-417E-96B8-261E51E6F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5CDC5F-7DE5-4104-B3CA-1BEF318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7E595-A237-4F3B-B251-31A5225C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2FC69-C879-4D39-A9FD-4FE952E3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37F81-7E89-4AF9-891A-04BEAFB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5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16426B-6D0F-467A-BCE8-A60E926D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B71F8-5C70-409B-8BED-291ACB41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09D8D-4B15-46AD-B6B7-C2E1A81E4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41DF-C946-4ECC-92A4-701273EC7EF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44B8-DF36-423B-8CBD-157EE8FEE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AD3DE-DAFA-4922-8C99-4B9C12DB1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F891-7258-4B53-910A-5FBE0D1A9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3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>
            <a:extLst>
              <a:ext uri="{FF2B5EF4-FFF2-40B4-BE49-F238E27FC236}">
                <a16:creationId xmlns:a16="http://schemas.microsoft.com/office/drawing/2014/main" id="{79BB94D7-05EA-FE48-BA83-A71FB4F3ACD0}"/>
              </a:ext>
            </a:extLst>
          </p:cNvPr>
          <p:cNvSpPr/>
          <p:nvPr/>
        </p:nvSpPr>
        <p:spPr>
          <a:xfrm>
            <a:off x="2098520" y="-17717"/>
            <a:ext cx="10103754" cy="72000"/>
          </a:xfrm>
          <a:custGeom>
            <a:avLst/>
            <a:gdLst>
              <a:gd name="connsiteX0" fmla="*/ 0 w 10103754"/>
              <a:gd name="connsiteY0" fmla="*/ 0 h 72000"/>
              <a:gd name="connsiteX1" fmla="*/ 10103754 w 10103754"/>
              <a:gd name="connsiteY1" fmla="*/ 0 h 72000"/>
              <a:gd name="connsiteX2" fmla="*/ 10103754 w 10103754"/>
              <a:gd name="connsiteY2" fmla="*/ 72000 h 72000"/>
              <a:gd name="connsiteX3" fmla="*/ 68578 w 10103754"/>
              <a:gd name="connsiteY3" fmla="*/ 72000 h 72000"/>
              <a:gd name="connsiteX4" fmla="*/ 0 w 10103754"/>
              <a:gd name="connsiteY4" fmla="*/ 11995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3754" h="72000">
                <a:moveTo>
                  <a:pt x="0" y="0"/>
                </a:moveTo>
                <a:lnTo>
                  <a:pt x="10103754" y="0"/>
                </a:lnTo>
                <a:lnTo>
                  <a:pt x="10103754" y="72000"/>
                </a:lnTo>
                <a:lnTo>
                  <a:pt x="68578" y="72000"/>
                </a:lnTo>
                <a:lnTo>
                  <a:pt x="0" y="11995"/>
                </a:lnTo>
                <a:close/>
              </a:path>
            </a:pathLst>
          </a:custGeom>
          <a:solidFill>
            <a:srgbClr val="D4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8E99E-1722-EC4E-850F-87DAB8DB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885" y="3046082"/>
            <a:ext cx="8914930" cy="632020"/>
          </a:xfrm>
        </p:spPr>
        <p:txBody>
          <a:bodyPr>
            <a:normAutofit/>
          </a:bodyPr>
          <a:lstStyle/>
          <a:p>
            <a:r>
              <a:rPr kumimoji="1"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YOLOv3-tiny</a:t>
            </a:r>
            <a:r>
              <a:rPr kumimoji="1" lang="ko-KR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kumimoji="1" lang="ko-KR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YOLOv3-edge</a:t>
            </a:r>
            <a:endParaRPr kumimoji="1" lang="ko-Kore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0C71BE39-E7D1-5C49-8916-73397C2D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4" y="0"/>
            <a:ext cx="2088246" cy="5939340"/>
          </a:xfrm>
          <a:prstGeom prst="rect">
            <a:avLst/>
          </a:prstGeom>
        </p:spPr>
      </p:pic>
      <p:sp>
        <p:nvSpPr>
          <p:cNvPr id="22" name="자유형 21">
            <a:extLst>
              <a:ext uri="{FF2B5EF4-FFF2-40B4-BE49-F238E27FC236}">
                <a16:creationId xmlns:a16="http://schemas.microsoft.com/office/drawing/2014/main" id="{F9454ACC-ADCE-5C4C-9CC4-A4768FCEF9A6}"/>
              </a:ext>
            </a:extLst>
          </p:cNvPr>
          <p:cNvSpPr/>
          <p:nvPr/>
        </p:nvSpPr>
        <p:spPr>
          <a:xfrm>
            <a:off x="2098520" y="6809288"/>
            <a:ext cx="10103754" cy="72000"/>
          </a:xfrm>
          <a:custGeom>
            <a:avLst/>
            <a:gdLst>
              <a:gd name="connsiteX0" fmla="*/ 53571 w 10103754"/>
              <a:gd name="connsiteY0" fmla="*/ 0 h 72000"/>
              <a:gd name="connsiteX1" fmla="*/ 10103754 w 10103754"/>
              <a:gd name="connsiteY1" fmla="*/ 0 h 72000"/>
              <a:gd name="connsiteX2" fmla="*/ 10103754 w 10103754"/>
              <a:gd name="connsiteY2" fmla="*/ 72000 h 72000"/>
              <a:gd name="connsiteX3" fmla="*/ 0 w 10103754"/>
              <a:gd name="connsiteY3" fmla="*/ 72000 h 72000"/>
              <a:gd name="connsiteX4" fmla="*/ 0 w 10103754"/>
              <a:gd name="connsiteY4" fmla="*/ 61224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3754" h="72000">
                <a:moveTo>
                  <a:pt x="53571" y="0"/>
                </a:moveTo>
                <a:lnTo>
                  <a:pt x="10103754" y="0"/>
                </a:lnTo>
                <a:lnTo>
                  <a:pt x="10103754" y="72000"/>
                </a:lnTo>
                <a:lnTo>
                  <a:pt x="0" y="72000"/>
                </a:lnTo>
                <a:lnTo>
                  <a:pt x="0" y="61224"/>
                </a:lnTo>
                <a:close/>
              </a:path>
            </a:pathLst>
          </a:custGeom>
          <a:solidFill>
            <a:srgbClr val="D4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63C9C-A3F2-0B4F-B2DB-818C847A6CB8}"/>
              </a:ext>
            </a:extLst>
          </p:cNvPr>
          <p:cNvSpPr txBox="1"/>
          <p:nvPr/>
        </p:nvSpPr>
        <p:spPr>
          <a:xfrm>
            <a:off x="25418" y="5966840"/>
            <a:ext cx="2032890" cy="70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6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12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  <a:p>
            <a:pPr algn="dist">
              <a:lnSpc>
                <a:spcPct val="150000"/>
              </a:lnSpc>
            </a:pPr>
            <a:r>
              <a:rPr lang="en-US" altLang="ko-KR" sz="12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spc="300" dirty="0">
                <a:latin typeface="NanumGothic Light" panose="020D0904000000000000" pitchFamily="34" charset="-127"/>
                <a:ea typeface="NanumGothic Light" panose="020D0904000000000000" pitchFamily="34" charset="-127"/>
                <a:cs typeface="Times New Roman" panose="02020603050405020304" pitchFamily="18" charset="0"/>
              </a:rPr>
              <a:t>개발팀 강 응 찬</a:t>
            </a:r>
            <a:endParaRPr lang="en-US" altLang="ko-KR" sz="1200" spc="300" dirty="0">
              <a:latin typeface="NanumGothic Light" panose="020D0904000000000000" pitchFamily="34" charset="-127"/>
              <a:ea typeface="NanumGothic Light" panose="020D0904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106C6-F5AB-9B41-981E-5E41D7B27993}"/>
              </a:ext>
            </a:extLst>
          </p:cNvPr>
          <p:cNvSpPr/>
          <p:nvPr/>
        </p:nvSpPr>
        <p:spPr>
          <a:xfrm>
            <a:off x="45082" y="6661331"/>
            <a:ext cx="2088245" cy="182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yeschan@testworks.co.kr</a:t>
            </a:r>
            <a:endParaRPr lang="ko-KR" altLang="en-US" sz="900" spc="300">
              <a:latin typeface="Times New Roman" panose="02020603050405020304" pitchFamily="18" charset="0"/>
              <a:ea typeface="HY그래픽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65B34-BF9C-0F48-9698-8B3A8A963B7A}"/>
              </a:ext>
            </a:extLst>
          </p:cNvPr>
          <p:cNvSpPr txBox="1"/>
          <p:nvPr/>
        </p:nvSpPr>
        <p:spPr>
          <a:xfrm>
            <a:off x="5244968" y="6640311"/>
            <a:ext cx="3387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Copyright ⓒ </a:t>
            </a:r>
            <a:r>
              <a:rPr lang="en-US" altLang="ko-KR" sz="9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7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9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7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ORKS </a:t>
            </a:r>
            <a:r>
              <a:rPr lang="en-US" altLang="ko-KR" sz="900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Artificial Intelligence Lab. All rights reserved.</a:t>
            </a:r>
            <a:endParaRPr lang="ko-KR" altLang="en-US" sz="900" dirty="0"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2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91" y="113118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>
            <a:cxnSpLocks/>
          </p:cNvCxnSpPr>
          <p:nvPr/>
        </p:nvCxnSpPr>
        <p:spPr>
          <a:xfrm>
            <a:off x="390293" y="1940312"/>
            <a:ext cx="11241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6096000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70" y="1186111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3" name="그림 2" descr="텍스트, 자동차, 건물, 도로이(가) 표시된 사진&#10;&#10;자동 생성된 설명">
            <a:extLst>
              <a:ext uri="{FF2B5EF4-FFF2-40B4-BE49-F238E27FC236}">
                <a16:creationId xmlns:a16="http://schemas.microsoft.com/office/drawing/2014/main" id="{24BF7EFB-D8C3-460F-9CE3-8E1636E5E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83" y="2486382"/>
            <a:ext cx="5238125" cy="39285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4FC383-2F20-41EE-9668-189D200FB50D}"/>
              </a:ext>
            </a:extLst>
          </p:cNvPr>
          <p:cNvSpPr txBox="1"/>
          <p:nvPr/>
        </p:nvSpPr>
        <p:spPr>
          <a:xfrm>
            <a:off x="6478856" y="2567404"/>
            <a:ext cx="115693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car</a:t>
            </a:r>
            <a:r>
              <a:rPr lang="ko-KR" altLang="en-US" sz="1600" b="1" dirty="0"/>
              <a:t>: 96%</a:t>
            </a:r>
          </a:p>
          <a:p>
            <a:r>
              <a:rPr lang="ko-KR" altLang="en-US" sz="1600" b="1" dirty="0" err="1"/>
              <a:t>car</a:t>
            </a:r>
            <a:r>
              <a:rPr lang="ko-KR" altLang="en-US" sz="1600" b="1" dirty="0"/>
              <a:t>: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1%</a:t>
            </a:r>
          </a:p>
        </p:txBody>
      </p:sp>
      <p:pic>
        <p:nvPicPr>
          <p:cNvPr id="4" name="그림 3" descr="텍스트, 자동차, 건물, 도로이(가) 표시된 사진&#10;&#10;자동 생성된 설명">
            <a:extLst>
              <a:ext uri="{FF2B5EF4-FFF2-40B4-BE49-F238E27FC236}">
                <a16:creationId xmlns:a16="http://schemas.microsoft.com/office/drawing/2014/main" id="{37E42078-2EEC-43C9-A8AE-9589CD640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3" y="2486385"/>
            <a:ext cx="5408224" cy="39285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D7D1DD-7773-4275-A698-0C10A877F3E6}"/>
              </a:ext>
            </a:extLst>
          </p:cNvPr>
          <p:cNvSpPr txBox="1"/>
          <p:nvPr/>
        </p:nvSpPr>
        <p:spPr>
          <a:xfrm>
            <a:off x="645235" y="2567404"/>
            <a:ext cx="115693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car</a:t>
            </a:r>
            <a:r>
              <a:rPr lang="ko-KR" altLang="en-US" sz="1600" b="1" dirty="0"/>
              <a:t>: 9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61749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853" y="120874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>
            <a:cxnSpLocks/>
          </p:cNvCxnSpPr>
          <p:nvPr/>
        </p:nvCxnSpPr>
        <p:spPr>
          <a:xfrm>
            <a:off x="390293" y="1940312"/>
            <a:ext cx="11241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6096000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70" y="1186111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3" name="그림 2" descr="사람, 실외, 남자, 전화이(가) 표시된 사진&#10;&#10;자동 생성된 설명">
            <a:extLst>
              <a:ext uri="{FF2B5EF4-FFF2-40B4-BE49-F238E27FC236}">
                <a16:creationId xmlns:a16="http://schemas.microsoft.com/office/drawing/2014/main" id="{01CC5738-2B05-45F4-B1A7-D5BD75B72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6" y="2411300"/>
            <a:ext cx="4700179" cy="4259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D7D1DD-7773-4275-A698-0C10A877F3E6}"/>
              </a:ext>
            </a:extLst>
          </p:cNvPr>
          <p:cNvSpPr txBox="1"/>
          <p:nvPr/>
        </p:nvSpPr>
        <p:spPr>
          <a:xfrm>
            <a:off x="772617" y="5775643"/>
            <a:ext cx="143589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person: 91%</a:t>
            </a:r>
          </a:p>
          <a:p>
            <a:r>
              <a:rPr lang="en-US" altLang="ko-KR" sz="1600" b="1" dirty="0"/>
              <a:t>person: 91%</a:t>
            </a:r>
          </a:p>
          <a:p>
            <a:r>
              <a:rPr lang="en-US" altLang="ko-KR" sz="1600" b="1" dirty="0"/>
              <a:t>person: 70%</a:t>
            </a:r>
            <a:endParaRPr lang="ko-KR" altLang="en-US" sz="1600" b="1" dirty="0"/>
          </a:p>
        </p:txBody>
      </p:sp>
      <p:pic>
        <p:nvPicPr>
          <p:cNvPr id="10" name="그림 9" descr="사람, 실외, 재킷, 코트이(가) 표시된 사진&#10;&#10;자동 생성된 설명">
            <a:extLst>
              <a:ext uri="{FF2B5EF4-FFF2-40B4-BE49-F238E27FC236}">
                <a16:creationId xmlns:a16="http://schemas.microsoft.com/office/drawing/2014/main" id="{1D7977F2-FFFC-423F-A115-030A3C704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0" y="2345727"/>
            <a:ext cx="4730073" cy="42866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4FC383-2F20-41EE-9668-189D200FB50D}"/>
              </a:ext>
            </a:extLst>
          </p:cNvPr>
          <p:cNvSpPr txBox="1"/>
          <p:nvPr/>
        </p:nvSpPr>
        <p:spPr>
          <a:xfrm>
            <a:off x="6735932" y="5728507"/>
            <a:ext cx="16323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person: 93%</a:t>
            </a:r>
          </a:p>
          <a:p>
            <a:r>
              <a:rPr lang="en-US" altLang="ko-KR" sz="1600" b="1" dirty="0"/>
              <a:t>person: 75%</a:t>
            </a:r>
          </a:p>
          <a:p>
            <a:r>
              <a:rPr lang="en-US" altLang="ko-KR" sz="1600" b="1" dirty="0"/>
              <a:t>person: 62%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659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853" y="120874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>
            <a:cxnSpLocks/>
          </p:cNvCxnSpPr>
          <p:nvPr/>
        </p:nvCxnSpPr>
        <p:spPr>
          <a:xfrm>
            <a:off x="390293" y="1940312"/>
            <a:ext cx="11241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6096000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70" y="1186111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4" name="그림 3" descr="산, 하늘, 남자, 코끼리이(가) 표시된 사진&#10;&#10;자동 생성된 설명">
            <a:extLst>
              <a:ext uri="{FF2B5EF4-FFF2-40B4-BE49-F238E27FC236}">
                <a16:creationId xmlns:a16="http://schemas.microsoft.com/office/drawing/2014/main" id="{E070C506-6906-4A1A-AE96-A0D3EB22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" y="2567254"/>
            <a:ext cx="5251709" cy="3938782"/>
          </a:xfrm>
          <a:prstGeom prst="rect">
            <a:avLst/>
          </a:prstGeom>
        </p:spPr>
      </p:pic>
      <p:pic>
        <p:nvPicPr>
          <p:cNvPr id="13" name="그림 12" descr="코끼리, 남자, 사람, 서있는이(가) 표시된 사진&#10;&#10;자동 생성된 설명">
            <a:extLst>
              <a:ext uri="{FF2B5EF4-FFF2-40B4-BE49-F238E27FC236}">
                <a16:creationId xmlns:a16="http://schemas.microsoft.com/office/drawing/2014/main" id="{647A4D43-412A-496B-B4BE-5D468599A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87" y="2407138"/>
            <a:ext cx="5429839" cy="40723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4FC383-2F20-41EE-9668-189D200FB50D}"/>
              </a:ext>
            </a:extLst>
          </p:cNvPr>
          <p:cNvSpPr txBox="1"/>
          <p:nvPr/>
        </p:nvSpPr>
        <p:spPr>
          <a:xfrm>
            <a:off x="6386049" y="2455047"/>
            <a:ext cx="1597363" cy="351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person: 96%</a:t>
            </a:r>
          </a:p>
        </p:txBody>
      </p:sp>
    </p:spTree>
    <p:extLst>
      <p:ext uri="{BB962C8B-B14F-4D97-AF65-F5344CB8AC3E}">
        <p14:creationId xmlns:p14="http://schemas.microsoft.com/office/powerpoint/2010/main" val="406625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CA02D0-45B2-415D-9B16-DEED55DC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317" y="2897447"/>
            <a:ext cx="2543366" cy="1063106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Thank You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636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984" y="1232875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/>
          <p:nvPr/>
        </p:nvCxnSpPr>
        <p:spPr>
          <a:xfrm>
            <a:off x="390293" y="1940312"/>
            <a:ext cx="11062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6096000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A424A4B-8BF6-455F-AF20-45850150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44" y="2256180"/>
            <a:ext cx="4006099" cy="44534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Dataset = </a:t>
            </a:r>
            <a:r>
              <a:rPr lang="en-US" altLang="ko-KR" dirty="0" err="1"/>
              <a:t>ms</a:t>
            </a:r>
            <a:r>
              <a:rPr lang="en-US" altLang="ko-KR" dirty="0"/>
              <a:t>-coco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batch = 64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subdivision = 4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width, height = 416, 416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Max_batches</a:t>
            </a:r>
            <a:r>
              <a:rPr lang="en-US" altLang="ko-KR" dirty="0"/>
              <a:t> = 500200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Classes = 80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Anchor = 6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B98AE0F-A786-4A14-A88C-F53826D4EA14}"/>
              </a:ext>
            </a:extLst>
          </p:cNvPr>
          <p:cNvSpPr txBox="1">
            <a:spLocks/>
          </p:cNvSpPr>
          <p:nvPr/>
        </p:nvSpPr>
        <p:spPr>
          <a:xfrm>
            <a:off x="6922778" y="2256179"/>
            <a:ext cx="4243257" cy="4453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/>
              <a:t>Dataset = </a:t>
            </a:r>
            <a:r>
              <a:rPr lang="en-US" altLang="ko-KR" dirty="0" err="1"/>
              <a:t>ms</a:t>
            </a:r>
            <a:r>
              <a:rPr lang="en-US" altLang="ko-KR" dirty="0"/>
              <a:t>-coco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batch = 64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subdivision = 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width, height = 256, 256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Max_batches</a:t>
            </a:r>
            <a:r>
              <a:rPr lang="en-US" altLang="ko-KR" dirty="0"/>
              <a:t> = 160200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Classes = 80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Anchor = 3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69" y="1248108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80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984" y="1232875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>
            <a:cxnSpLocks/>
          </p:cNvCxnSpPr>
          <p:nvPr/>
        </p:nvCxnSpPr>
        <p:spPr>
          <a:xfrm flipV="1">
            <a:off x="390293" y="1893548"/>
            <a:ext cx="11204675" cy="46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5921297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69" y="1248108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8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62C249AC-7307-46B5-8036-A330D3BCC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3" y="2229765"/>
            <a:ext cx="5232603" cy="4338778"/>
          </a:xfr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AFB8E175-375A-4FB0-8830-A54889270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99" y="2198236"/>
            <a:ext cx="5375269" cy="43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1A690B7-E3D7-472F-90E3-8171EF9BC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0" y="1990584"/>
            <a:ext cx="8520206" cy="4805000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91" y="113118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/>
          <p:nvPr/>
        </p:nvCxnSpPr>
        <p:spPr>
          <a:xfrm>
            <a:off x="390293" y="1940312"/>
            <a:ext cx="11062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7187534" y="1187846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CA715-6AC2-4518-998C-6A40125FD5E7}"/>
              </a:ext>
            </a:extLst>
          </p:cNvPr>
          <p:cNvSpPr txBox="1"/>
          <p:nvPr/>
        </p:nvSpPr>
        <p:spPr>
          <a:xfrm>
            <a:off x="8847115" y="4624234"/>
            <a:ext cx="232739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66"/>
                </a:solidFill>
              </a:rPr>
              <a:t>minimum</a:t>
            </a:r>
            <a:r>
              <a:rPr lang="ko-KR" altLang="en-US" sz="1600" dirty="0">
                <a:solidFill>
                  <a:srgbClr val="FF0066"/>
                </a:solidFill>
              </a:rPr>
              <a:t> </a:t>
            </a:r>
            <a:r>
              <a:rPr lang="en-US" altLang="ko-KR" sz="1600" dirty="0">
                <a:solidFill>
                  <a:srgbClr val="FF0066"/>
                </a:solidFill>
              </a:rPr>
              <a:t>Avg: 7.00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66"/>
                </a:solidFill>
              </a:rPr>
              <a:t>Iterations : 246297</a:t>
            </a:r>
            <a:endParaRPr lang="ko-KR" altLang="en-US" sz="1600" dirty="0">
              <a:solidFill>
                <a:srgbClr val="FF006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94E54-E032-469F-9F97-D0C22D7F1978}"/>
              </a:ext>
            </a:extLst>
          </p:cNvPr>
          <p:cNvSpPr txBox="1"/>
          <p:nvPr/>
        </p:nvSpPr>
        <p:spPr>
          <a:xfrm>
            <a:off x="8751531" y="3099215"/>
            <a:ext cx="232739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666FF"/>
                </a:solidFill>
              </a:rPr>
              <a:t>minimum</a:t>
            </a:r>
            <a:r>
              <a:rPr lang="ko-KR" altLang="en-US" sz="1600" dirty="0">
                <a:solidFill>
                  <a:srgbClr val="6666FF"/>
                </a:solidFill>
              </a:rPr>
              <a:t> </a:t>
            </a:r>
            <a:r>
              <a:rPr lang="en-US" altLang="ko-KR" sz="1600" dirty="0">
                <a:solidFill>
                  <a:srgbClr val="6666FF"/>
                </a:solidFill>
              </a:rPr>
              <a:t>Avg: 18.44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666FF"/>
                </a:solidFill>
              </a:rPr>
              <a:t>Iterations : 131523</a:t>
            </a:r>
            <a:endParaRPr lang="ko-KR" altLang="en-US" sz="1600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91" y="113118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/>
          <p:nvPr/>
        </p:nvCxnSpPr>
        <p:spPr>
          <a:xfrm>
            <a:off x="390293" y="1940312"/>
            <a:ext cx="11062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7187534" y="1187846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F39DD2-1B54-40F1-B26E-2C88A9FB9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11" y="2088768"/>
            <a:ext cx="8553778" cy="45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4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91" y="113118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/>
          <p:nvPr/>
        </p:nvCxnSpPr>
        <p:spPr>
          <a:xfrm>
            <a:off x="390293" y="1940312"/>
            <a:ext cx="11062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5937006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70" y="1186111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19" name="그림 18" descr="실내, 병, 와인이(가) 표시된 사진&#10;&#10;자동 생성된 설명">
            <a:extLst>
              <a:ext uri="{FF2B5EF4-FFF2-40B4-BE49-F238E27FC236}">
                <a16:creationId xmlns:a16="http://schemas.microsoft.com/office/drawing/2014/main" id="{07F8123B-1270-4379-9EC3-ACA50E41E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9" y="2181974"/>
            <a:ext cx="2965480" cy="4434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B8F667-C42D-4F96-B6D4-3EEEA34B36FB}"/>
              </a:ext>
            </a:extLst>
          </p:cNvPr>
          <p:cNvSpPr txBox="1"/>
          <p:nvPr/>
        </p:nvSpPr>
        <p:spPr>
          <a:xfrm>
            <a:off x="4072981" y="2248540"/>
            <a:ext cx="1848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wine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glass</a:t>
            </a:r>
            <a:r>
              <a:rPr lang="ko-KR" altLang="en-US" sz="1600" b="1" dirty="0"/>
              <a:t>: 73%</a:t>
            </a:r>
          </a:p>
          <a:p>
            <a:r>
              <a:rPr lang="ko-KR" altLang="en-US" sz="1600" b="1" dirty="0" err="1"/>
              <a:t>bottle</a:t>
            </a:r>
            <a:r>
              <a:rPr lang="ko-KR" altLang="en-US" sz="1600" b="1" dirty="0"/>
              <a:t>: 90%</a:t>
            </a:r>
          </a:p>
        </p:txBody>
      </p:sp>
      <p:pic>
        <p:nvPicPr>
          <p:cNvPr id="25" name="그림 24" descr="실내, 와인, 병, 유리이(가) 표시된 사진&#10;&#10;자동 생성된 설명">
            <a:extLst>
              <a:ext uri="{FF2B5EF4-FFF2-40B4-BE49-F238E27FC236}">
                <a16:creationId xmlns:a16="http://schemas.microsoft.com/office/drawing/2014/main" id="{FB3F2DEF-DAFC-4FEB-91B6-B32F8C532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51" y="2088769"/>
            <a:ext cx="3027811" cy="45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91" y="113118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/>
          <p:nvPr/>
        </p:nvCxnSpPr>
        <p:spPr>
          <a:xfrm>
            <a:off x="390293" y="1940312"/>
            <a:ext cx="11062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6096000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70" y="1186111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3" name="그림 2" descr="텍스트, 스포츠이(가) 표시된 사진&#10;&#10;자동 생성된 설명">
            <a:extLst>
              <a:ext uri="{FF2B5EF4-FFF2-40B4-BE49-F238E27FC236}">
                <a16:creationId xmlns:a16="http://schemas.microsoft.com/office/drawing/2014/main" id="{0C5FD65B-E7C3-47E9-B75A-EB3FAF3E9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2" y="2350077"/>
            <a:ext cx="5464209" cy="40981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82675E-A3F4-476F-851F-31077B30AF3F}"/>
              </a:ext>
            </a:extLst>
          </p:cNvPr>
          <p:cNvSpPr txBox="1"/>
          <p:nvPr/>
        </p:nvSpPr>
        <p:spPr>
          <a:xfrm>
            <a:off x="593803" y="2435181"/>
            <a:ext cx="169219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dirty="0" err="1"/>
              <a:t>person</a:t>
            </a:r>
            <a:r>
              <a:rPr lang="ko-KR" altLang="en-US" b="1" dirty="0"/>
              <a:t>: 97%</a:t>
            </a:r>
          </a:p>
          <a:p>
            <a:r>
              <a:rPr lang="ko-KR" altLang="en-US" b="1" dirty="0" err="1"/>
              <a:t>person</a:t>
            </a:r>
            <a:r>
              <a:rPr lang="ko-KR" altLang="en-US" b="1" dirty="0"/>
              <a:t>: 79%</a:t>
            </a:r>
          </a:p>
          <a:p>
            <a:r>
              <a:rPr lang="ko-KR" altLang="en-US" b="1" dirty="0" err="1"/>
              <a:t>person</a:t>
            </a:r>
            <a:r>
              <a:rPr lang="ko-KR" altLang="en-US" b="1" dirty="0"/>
              <a:t>: 73%</a:t>
            </a:r>
          </a:p>
          <a:p>
            <a:r>
              <a:rPr lang="ko-KR" altLang="en-US" b="1" dirty="0" err="1"/>
              <a:t>person</a:t>
            </a:r>
            <a:r>
              <a:rPr lang="ko-KR" altLang="en-US" b="1" dirty="0"/>
              <a:t>: 72%</a:t>
            </a:r>
          </a:p>
        </p:txBody>
      </p:sp>
      <p:pic>
        <p:nvPicPr>
          <p:cNvPr id="13" name="그림 12" descr="스포츠, 운동경기, 실외, 플레이어이(가) 표시된 사진&#10;&#10;자동 생성된 설명">
            <a:extLst>
              <a:ext uri="{FF2B5EF4-FFF2-40B4-BE49-F238E27FC236}">
                <a16:creationId xmlns:a16="http://schemas.microsoft.com/office/drawing/2014/main" id="{EDF56007-C62A-4A08-A416-9CE183082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82" y="2456985"/>
            <a:ext cx="5249915" cy="3937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F63068-75E9-43EB-BF3E-647345A08B1E}"/>
              </a:ext>
            </a:extLst>
          </p:cNvPr>
          <p:cNvSpPr txBox="1"/>
          <p:nvPr/>
        </p:nvSpPr>
        <p:spPr>
          <a:xfrm>
            <a:off x="6437874" y="2505670"/>
            <a:ext cx="139028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person</a:t>
            </a:r>
            <a:r>
              <a:rPr lang="ko-KR" altLang="en-US" sz="1600" b="1" dirty="0"/>
              <a:t>: 80%</a:t>
            </a:r>
          </a:p>
          <a:p>
            <a:r>
              <a:rPr lang="ko-KR" altLang="en-US" sz="1600" b="1" dirty="0" err="1"/>
              <a:t>person</a:t>
            </a:r>
            <a:r>
              <a:rPr lang="ko-KR" altLang="en-US" sz="1600" b="1" dirty="0"/>
              <a:t>: 71%</a:t>
            </a:r>
          </a:p>
          <a:p>
            <a:r>
              <a:rPr lang="ko-KR" altLang="en-US" sz="1600" b="1" dirty="0" err="1"/>
              <a:t>person</a:t>
            </a:r>
            <a:r>
              <a:rPr lang="ko-KR" altLang="en-US" sz="1600" b="1" dirty="0"/>
              <a:t>: 67%</a:t>
            </a:r>
          </a:p>
        </p:txBody>
      </p:sp>
    </p:spTree>
    <p:extLst>
      <p:ext uri="{BB962C8B-B14F-4D97-AF65-F5344CB8AC3E}">
        <p14:creationId xmlns:p14="http://schemas.microsoft.com/office/powerpoint/2010/main" val="21715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91" y="113118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>
            <a:cxnSpLocks/>
          </p:cNvCxnSpPr>
          <p:nvPr/>
        </p:nvCxnSpPr>
        <p:spPr>
          <a:xfrm>
            <a:off x="390293" y="1940312"/>
            <a:ext cx="11322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6096000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70" y="1186111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4" name="그림 3" descr="텍스트, 도로, 실외, 하늘이(가) 표시된 사진&#10;&#10;자동 생성된 설명">
            <a:extLst>
              <a:ext uri="{FF2B5EF4-FFF2-40B4-BE49-F238E27FC236}">
                <a16:creationId xmlns:a16="http://schemas.microsoft.com/office/drawing/2014/main" id="{D8413E55-767C-467B-96DE-3B8FC8A8E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" y="2762252"/>
            <a:ext cx="5452946" cy="36466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B34D29-EAC4-4EB2-A1A8-4D30DE755F0A}"/>
              </a:ext>
            </a:extLst>
          </p:cNvPr>
          <p:cNvSpPr txBox="1"/>
          <p:nvPr/>
        </p:nvSpPr>
        <p:spPr>
          <a:xfrm>
            <a:off x="3976340" y="5522158"/>
            <a:ext cx="190035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traffic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light</a:t>
            </a:r>
            <a:r>
              <a:rPr lang="ko-KR" altLang="en-US" sz="1600" b="1" dirty="0"/>
              <a:t>: 87%</a:t>
            </a:r>
          </a:p>
          <a:p>
            <a:r>
              <a:rPr lang="ko-KR" altLang="en-US" sz="1600" b="1" dirty="0" err="1"/>
              <a:t>traffic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light</a:t>
            </a:r>
            <a:r>
              <a:rPr lang="ko-KR" altLang="en-US" sz="1600" b="1" dirty="0"/>
              <a:t>: 56%</a:t>
            </a:r>
          </a:p>
          <a:p>
            <a:r>
              <a:rPr lang="ko-KR" altLang="en-US" sz="1600" b="1" dirty="0" err="1"/>
              <a:t>bus</a:t>
            </a:r>
            <a:r>
              <a:rPr lang="ko-KR" altLang="en-US" sz="1600" b="1" dirty="0"/>
              <a:t>: 67%</a:t>
            </a:r>
          </a:p>
        </p:txBody>
      </p:sp>
      <p:pic>
        <p:nvPicPr>
          <p:cNvPr id="3" name="그림 2" descr="텍스트, 실외, 도로, 하늘이(가) 표시된 사진&#10;&#10;자동 생성된 설명">
            <a:extLst>
              <a:ext uri="{FF2B5EF4-FFF2-40B4-BE49-F238E27FC236}">
                <a16:creationId xmlns:a16="http://schemas.microsoft.com/office/drawing/2014/main" id="{5ED1A8B8-0C70-427B-B0FF-A9B950B8B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53" y="2762252"/>
            <a:ext cx="5452947" cy="36466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5C06E9-D4B7-47A0-AD40-7AC3EF8F6456}"/>
              </a:ext>
            </a:extLst>
          </p:cNvPr>
          <p:cNvSpPr txBox="1"/>
          <p:nvPr/>
        </p:nvSpPr>
        <p:spPr>
          <a:xfrm>
            <a:off x="10228661" y="5759501"/>
            <a:ext cx="141223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bus</a:t>
            </a:r>
            <a:r>
              <a:rPr lang="ko-KR" altLang="en-US" sz="1600" b="1" dirty="0"/>
              <a:t>: 74%</a:t>
            </a:r>
          </a:p>
          <a:p>
            <a:r>
              <a:rPr lang="ko-KR" altLang="en-US" sz="1600" b="1" dirty="0" err="1"/>
              <a:t>person</a:t>
            </a:r>
            <a:r>
              <a:rPr lang="ko-KR" altLang="en-US" sz="1600" b="1" dirty="0"/>
              <a:t>: 54%</a:t>
            </a:r>
          </a:p>
        </p:txBody>
      </p:sp>
    </p:spTree>
    <p:extLst>
      <p:ext uri="{BB962C8B-B14F-4D97-AF65-F5344CB8AC3E}">
        <p14:creationId xmlns:p14="http://schemas.microsoft.com/office/powerpoint/2010/main" val="223066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7CD4FB-DA3D-4E3F-905A-A7F5003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853" y="1208743"/>
            <a:ext cx="1730617" cy="6606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YOLOv3-tiny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5CE6F-E5EC-443F-8D5D-6E2A1C86AE0B}"/>
              </a:ext>
            </a:extLst>
          </p:cNvPr>
          <p:cNvCxnSpPr>
            <a:cxnSpLocks/>
          </p:cNvCxnSpPr>
          <p:nvPr/>
        </p:nvCxnSpPr>
        <p:spPr>
          <a:xfrm>
            <a:off x="390293" y="1940312"/>
            <a:ext cx="11411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6F303F-A2A5-4E31-97F4-EFD831DFECBC}"/>
              </a:ext>
            </a:extLst>
          </p:cNvPr>
          <p:cNvCxnSpPr/>
          <p:nvPr/>
        </p:nvCxnSpPr>
        <p:spPr>
          <a:xfrm>
            <a:off x="6096000" y="1940312"/>
            <a:ext cx="0" cy="49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F0F818-5ACE-41AA-AC31-E85B16C5EE3F}"/>
              </a:ext>
            </a:extLst>
          </p:cNvPr>
          <p:cNvSpPr txBox="1">
            <a:spLocks/>
          </p:cNvSpPr>
          <p:nvPr/>
        </p:nvSpPr>
        <p:spPr>
          <a:xfrm>
            <a:off x="8130070" y="1186111"/>
            <a:ext cx="1828674" cy="66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YOLOv3-Edge</a:t>
            </a:r>
            <a:endParaRPr lang="ko-KR" altLang="en-US" sz="2000" dirty="0"/>
          </a:p>
        </p:txBody>
      </p:sp>
      <p:pic>
        <p:nvPicPr>
          <p:cNvPr id="13" name="그림 12" descr="잔디, 실외, 포유류, 평야이(가) 표시된 사진&#10;&#10;자동 생성된 설명">
            <a:extLst>
              <a:ext uri="{FF2B5EF4-FFF2-40B4-BE49-F238E27FC236}">
                <a16:creationId xmlns:a16="http://schemas.microsoft.com/office/drawing/2014/main" id="{EBFB1FD5-BCD5-4576-A280-E2A483444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5" y="2411300"/>
            <a:ext cx="5555702" cy="3706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D7D1DD-7773-4275-A698-0C10A877F3E6}"/>
              </a:ext>
            </a:extLst>
          </p:cNvPr>
          <p:cNvSpPr txBox="1"/>
          <p:nvPr/>
        </p:nvSpPr>
        <p:spPr>
          <a:xfrm>
            <a:off x="513258" y="2471048"/>
            <a:ext cx="143589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sheep: 97%</a:t>
            </a:r>
          </a:p>
          <a:p>
            <a:r>
              <a:rPr lang="en-US" altLang="ko-KR" sz="1600" b="1" dirty="0"/>
              <a:t>sheep: 92%</a:t>
            </a:r>
          </a:p>
          <a:p>
            <a:r>
              <a:rPr lang="en-US" altLang="ko-KR" sz="1600" b="1" dirty="0"/>
              <a:t>sheep: 56%</a:t>
            </a:r>
          </a:p>
          <a:p>
            <a:r>
              <a:rPr lang="en-US" altLang="ko-KR" sz="1600" b="1" dirty="0"/>
              <a:t>person: 54%</a:t>
            </a:r>
          </a:p>
          <a:p>
            <a:r>
              <a:rPr lang="en-US" altLang="ko-KR" sz="1600" b="1" dirty="0"/>
              <a:t>person: 52%</a:t>
            </a:r>
            <a:endParaRPr lang="ko-KR" altLang="en-US" sz="1600" b="1" dirty="0"/>
          </a:p>
        </p:txBody>
      </p:sp>
      <p:pic>
        <p:nvPicPr>
          <p:cNvPr id="17" name="그림 16" descr="잔디, 실외, 양, 포유류이(가) 표시된 사진&#10;&#10;자동 생성된 설명">
            <a:extLst>
              <a:ext uri="{FF2B5EF4-FFF2-40B4-BE49-F238E27FC236}">
                <a16:creationId xmlns:a16="http://schemas.microsoft.com/office/drawing/2014/main" id="{484E3CF6-8AD6-4D68-82D3-30164C4E1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4" y="2411300"/>
            <a:ext cx="5555704" cy="37066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4FC383-2F20-41EE-9668-189D200FB50D}"/>
              </a:ext>
            </a:extLst>
          </p:cNvPr>
          <p:cNvSpPr txBox="1"/>
          <p:nvPr/>
        </p:nvSpPr>
        <p:spPr>
          <a:xfrm>
            <a:off x="6302633" y="2469047"/>
            <a:ext cx="16323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sheep: 76%</a:t>
            </a:r>
          </a:p>
          <a:p>
            <a:r>
              <a:rPr lang="en-US" altLang="ko-KR" sz="1600" b="1" dirty="0"/>
              <a:t>person: 60%</a:t>
            </a:r>
          </a:p>
          <a:p>
            <a:r>
              <a:rPr lang="en-US" altLang="ko-KR" sz="1600" b="1" dirty="0"/>
              <a:t>person: 52%</a:t>
            </a:r>
          </a:p>
        </p:txBody>
      </p:sp>
    </p:spTree>
    <p:extLst>
      <p:ext uri="{BB962C8B-B14F-4D97-AF65-F5344CB8AC3E}">
        <p14:creationId xmlns:p14="http://schemas.microsoft.com/office/powerpoint/2010/main" val="150851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264</Words>
  <Application>Microsoft Office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NanumGothic Light</vt:lpstr>
      <vt:lpstr>맑은 고딕</vt:lpstr>
      <vt:lpstr>Arial</vt:lpstr>
      <vt:lpstr>Times New Roman</vt:lpstr>
      <vt:lpstr>Office 테마</vt:lpstr>
      <vt:lpstr>YOLOv3-tiny vs YOLOv3-edge</vt:lpstr>
      <vt:lpstr>YOLOv3-tiny</vt:lpstr>
      <vt:lpstr>YOLOv3-tiny</vt:lpstr>
      <vt:lpstr>YOLOv3-tiny</vt:lpstr>
      <vt:lpstr>YOLOv3-tiny</vt:lpstr>
      <vt:lpstr>YOLOv3-tiny</vt:lpstr>
      <vt:lpstr>YOLOv3-tiny</vt:lpstr>
      <vt:lpstr>YOLOv3-tiny</vt:lpstr>
      <vt:lpstr>YOLOv3-tiny</vt:lpstr>
      <vt:lpstr>YOLOv3-tiny</vt:lpstr>
      <vt:lpstr>YOLOv3-tiny</vt:lpstr>
      <vt:lpstr>YOLOv3-tiny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Software with YOLOv3</dc:title>
  <dc:creator>Kang eungchan</dc:creator>
  <cp:lastModifiedBy>Kang eungchan</cp:lastModifiedBy>
  <cp:revision>14</cp:revision>
  <dcterms:created xsi:type="dcterms:W3CDTF">2021-10-15T00:20:49Z</dcterms:created>
  <dcterms:modified xsi:type="dcterms:W3CDTF">2021-10-27T06:19:43Z</dcterms:modified>
</cp:coreProperties>
</file>