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4" r:id="rId5"/>
    <p:sldId id="263" r:id="rId6"/>
    <p:sldId id="260" r:id="rId7"/>
    <p:sldId id="26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2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0C898-773F-4F45-98B2-73A5723EE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3FF9BF-C237-4720-BF5C-1ECBD0ED4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C656EC-7E7E-4274-917F-1F49DD5FE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41DF-C946-4ECC-92A4-701273EC7EFC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A3E0C-6A0F-4917-AE2C-4F2D26588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3230AC-0F97-43AC-9DF9-24A054249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F891-7258-4B53-910A-5FBE0D1A9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553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C3437-12FB-4295-A8A6-03A3AAA0B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484070-3871-427A-A937-62B57AF18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46096A-E236-4274-92E2-3910DD33B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41DF-C946-4ECC-92A4-701273EC7EFC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48FD15-5A29-4212-B900-F0605C1A2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DA7468-5D36-4D22-A835-65E5FA537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F891-7258-4B53-910A-5FBE0D1A9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35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F4147AA-20A0-4E24-9F12-933D0E2DAF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328860-F089-4B87-9BEB-0D9EF4FE7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837A5F-B6CA-4EEF-B6AB-0AFDF4712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41DF-C946-4ECC-92A4-701273EC7EFC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CB9F77-BA21-4336-BBD6-475DFDFD2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9EDE53-73CB-4E34-9AA6-46C04ACEC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F891-7258-4B53-910A-5FBE0D1A9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177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1D845A-CE5D-48D9-8D75-219AF8F4D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EF0742-2D0A-4766-B152-A81CACDDE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880522-4D4B-46D5-81DA-6E90A555F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41DF-C946-4ECC-92A4-701273EC7EFC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44005E-98FA-4F9A-8794-AB6E3396A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265965-DCE9-46C1-A35E-665CE1605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F891-7258-4B53-910A-5FBE0D1A9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F177BB-13B4-415C-8578-04F7EA049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766F67-2C64-4BEB-AB3D-54054F82C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61E0DC-B9F6-46C1-8668-E0094C989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41DF-C946-4ECC-92A4-701273EC7EFC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FFA5A5-2F81-41C3-90C8-A0449208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52BA87-B6E6-4EC4-BA45-69666A211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F891-7258-4B53-910A-5FBE0D1A9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5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CCC9F-A05B-42F6-BA80-A28FA97FF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717866-CA90-4E52-AEF0-18F876975C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D8BC84-51C6-46D7-A720-F6BEAFBB7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D9A1BB-E9AB-4DC2-BBE4-7C99419BF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41DF-C946-4ECC-92A4-701273EC7EFC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D6735A-4996-47BE-8893-F496548AC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1D33AB-8643-4EAC-A70E-5DCCFAFE9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F891-7258-4B53-910A-5FBE0D1A9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836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4E916-1BE0-48C5-BB10-75D7390A5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6B80-5FF8-4C7C-88B7-8D703917B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510807-C1F5-4DCE-BB41-7F0961FD5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79502F-0F72-40B2-9158-71F58C2C20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2261D9-4F4A-4817-8778-130BC6E304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B4226A-5458-4F13-9E4C-8B29B36F5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41DF-C946-4ECC-92A4-701273EC7EFC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202FDEC-24AF-4A85-8CA9-A5E8E8D43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D07E9A0-73D2-44B9-912B-2097A8D78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F891-7258-4B53-910A-5FBE0D1A9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73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DEE6A-F529-4366-81DA-AC8B15117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F9A88C-8391-474D-B700-000B2ED99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41DF-C946-4ECC-92A4-701273EC7EFC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E9E767-E28B-4E91-995B-074FE40EE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2AF318-912A-4DC3-A290-02D91F93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F891-7258-4B53-910A-5FBE0D1A9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105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E3BC64-D66F-4EF9-8161-8970A6DA9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41DF-C946-4ECC-92A4-701273EC7EFC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B36037-94A5-4EE2-8A4D-9B0B7A181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C92AEA-121E-42A8-B382-BD24FE647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F891-7258-4B53-910A-5FBE0D1A9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353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AC688A-6AED-4367-A601-03718D716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D239FF-185E-436B-8F2E-F7136C47C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ADE6CF-5F3F-44C7-8B6B-617D291F6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6650D0-C0FA-4814-8A6B-6F088F66C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41DF-C946-4ECC-92A4-701273EC7EFC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6C0C2D-5D47-42A2-BFF4-F6114FF3B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45F096-2EBA-408C-9F7B-859223C58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F891-7258-4B53-910A-5FBE0D1A9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071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725C1-D8DF-4CFC-A69A-B3226A84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AE0969-B4D8-417E-96B8-261E51E6F9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5CDC5F-7DE5-4104-B3CA-1BEF31878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47E595-A237-4F3B-B251-31A5225C5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41DF-C946-4ECC-92A4-701273EC7EFC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82FC69-C879-4D39-A9FD-4FE952E3B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A37F81-7E89-4AF9-891A-04BEAFB2F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F891-7258-4B53-910A-5FBE0D1A9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35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716426B-6D0F-467A-BCE8-A60E926DC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EB71F8-5C70-409B-8BED-291ACB41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09D8D-4B15-46AD-B6B7-C2E1A81E47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F41DF-C946-4ECC-92A4-701273EC7EFC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2C44B8-DF36-423B-8CBD-157EE8FEE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EAD3DE-DAFA-4922-8C99-4B9C12DB1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EF891-7258-4B53-910A-5FBE0D1A9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33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자유형 20">
            <a:extLst>
              <a:ext uri="{FF2B5EF4-FFF2-40B4-BE49-F238E27FC236}">
                <a16:creationId xmlns:a16="http://schemas.microsoft.com/office/drawing/2014/main" id="{79BB94D7-05EA-FE48-BA83-A71FB4F3ACD0}"/>
              </a:ext>
            </a:extLst>
          </p:cNvPr>
          <p:cNvSpPr/>
          <p:nvPr/>
        </p:nvSpPr>
        <p:spPr>
          <a:xfrm>
            <a:off x="2098520" y="-17717"/>
            <a:ext cx="10103754" cy="72000"/>
          </a:xfrm>
          <a:custGeom>
            <a:avLst/>
            <a:gdLst>
              <a:gd name="connsiteX0" fmla="*/ 0 w 10103754"/>
              <a:gd name="connsiteY0" fmla="*/ 0 h 72000"/>
              <a:gd name="connsiteX1" fmla="*/ 10103754 w 10103754"/>
              <a:gd name="connsiteY1" fmla="*/ 0 h 72000"/>
              <a:gd name="connsiteX2" fmla="*/ 10103754 w 10103754"/>
              <a:gd name="connsiteY2" fmla="*/ 72000 h 72000"/>
              <a:gd name="connsiteX3" fmla="*/ 68578 w 10103754"/>
              <a:gd name="connsiteY3" fmla="*/ 72000 h 72000"/>
              <a:gd name="connsiteX4" fmla="*/ 0 w 10103754"/>
              <a:gd name="connsiteY4" fmla="*/ 11995 h 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03754" h="72000">
                <a:moveTo>
                  <a:pt x="0" y="0"/>
                </a:moveTo>
                <a:lnTo>
                  <a:pt x="10103754" y="0"/>
                </a:lnTo>
                <a:lnTo>
                  <a:pt x="10103754" y="72000"/>
                </a:lnTo>
                <a:lnTo>
                  <a:pt x="68578" y="72000"/>
                </a:lnTo>
                <a:lnTo>
                  <a:pt x="0" y="11995"/>
                </a:lnTo>
                <a:close/>
              </a:path>
            </a:pathLst>
          </a:custGeom>
          <a:solidFill>
            <a:srgbClr val="D410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28E99E-1722-EC4E-850F-87DAB8DB70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8885" y="3046082"/>
            <a:ext cx="8914930" cy="632020"/>
          </a:xfrm>
        </p:spPr>
        <p:txBody>
          <a:bodyPr>
            <a:normAutofit/>
          </a:bodyPr>
          <a:lstStyle/>
          <a:p>
            <a:r>
              <a:rPr kumimoji="1" lang="en-US" altLang="ko-Kore-K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Testing for Edge Computing Software</a:t>
            </a:r>
            <a:endParaRPr kumimoji="1" lang="ko-Kore-KR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 descr="화살이(가) 표시된 사진&#10;&#10;자동 생성된 설명">
            <a:extLst>
              <a:ext uri="{FF2B5EF4-FFF2-40B4-BE49-F238E27FC236}">
                <a16:creationId xmlns:a16="http://schemas.microsoft.com/office/drawing/2014/main" id="{0C71BE39-E7D1-5C49-8916-73397C2DB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74" y="0"/>
            <a:ext cx="2088246" cy="5939340"/>
          </a:xfrm>
          <a:prstGeom prst="rect">
            <a:avLst/>
          </a:prstGeom>
        </p:spPr>
      </p:pic>
      <p:sp>
        <p:nvSpPr>
          <p:cNvPr id="22" name="자유형 21">
            <a:extLst>
              <a:ext uri="{FF2B5EF4-FFF2-40B4-BE49-F238E27FC236}">
                <a16:creationId xmlns:a16="http://schemas.microsoft.com/office/drawing/2014/main" id="{F9454ACC-ADCE-5C4C-9CC4-A4768FCEF9A6}"/>
              </a:ext>
            </a:extLst>
          </p:cNvPr>
          <p:cNvSpPr/>
          <p:nvPr/>
        </p:nvSpPr>
        <p:spPr>
          <a:xfrm>
            <a:off x="2098520" y="6809288"/>
            <a:ext cx="10103754" cy="72000"/>
          </a:xfrm>
          <a:custGeom>
            <a:avLst/>
            <a:gdLst>
              <a:gd name="connsiteX0" fmla="*/ 53571 w 10103754"/>
              <a:gd name="connsiteY0" fmla="*/ 0 h 72000"/>
              <a:gd name="connsiteX1" fmla="*/ 10103754 w 10103754"/>
              <a:gd name="connsiteY1" fmla="*/ 0 h 72000"/>
              <a:gd name="connsiteX2" fmla="*/ 10103754 w 10103754"/>
              <a:gd name="connsiteY2" fmla="*/ 72000 h 72000"/>
              <a:gd name="connsiteX3" fmla="*/ 0 w 10103754"/>
              <a:gd name="connsiteY3" fmla="*/ 72000 h 72000"/>
              <a:gd name="connsiteX4" fmla="*/ 0 w 10103754"/>
              <a:gd name="connsiteY4" fmla="*/ 61224 h 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03754" h="72000">
                <a:moveTo>
                  <a:pt x="53571" y="0"/>
                </a:moveTo>
                <a:lnTo>
                  <a:pt x="10103754" y="0"/>
                </a:lnTo>
                <a:lnTo>
                  <a:pt x="10103754" y="72000"/>
                </a:lnTo>
                <a:lnTo>
                  <a:pt x="0" y="72000"/>
                </a:lnTo>
                <a:lnTo>
                  <a:pt x="0" y="61224"/>
                </a:lnTo>
                <a:close/>
              </a:path>
            </a:pathLst>
          </a:custGeom>
          <a:solidFill>
            <a:srgbClr val="D410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063C9C-A3F2-0B4F-B2DB-818C847A6CB8}"/>
              </a:ext>
            </a:extLst>
          </p:cNvPr>
          <p:cNvSpPr txBox="1"/>
          <p:nvPr/>
        </p:nvSpPr>
        <p:spPr>
          <a:xfrm>
            <a:off x="25418" y="5966840"/>
            <a:ext cx="2032890" cy="705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1600" b="1" spc="300" dirty="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z="1200" b="1" spc="300" dirty="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EST</a:t>
            </a:r>
            <a:r>
              <a:rPr lang="en-US" altLang="ko-KR" sz="1600" b="1" spc="300" dirty="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z="1200" b="1" spc="300" dirty="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ORKS</a:t>
            </a:r>
          </a:p>
          <a:p>
            <a:pPr algn="dist">
              <a:lnSpc>
                <a:spcPct val="150000"/>
              </a:lnSpc>
            </a:pPr>
            <a:r>
              <a:rPr lang="en-US" altLang="ko-KR" sz="1200" spc="300" dirty="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AI</a:t>
            </a:r>
            <a:r>
              <a:rPr lang="ko-KR" altLang="en-US" sz="1200" spc="300" dirty="0">
                <a:latin typeface="NanumGothic Light" panose="020D0904000000000000" pitchFamily="34" charset="-127"/>
                <a:ea typeface="NanumGothic Light" panose="020D0904000000000000" pitchFamily="34" charset="-127"/>
                <a:cs typeface="Times New Roman" panose="02020603050405020304" pitchFamily="18" charset="0"/>
              </a:rPr>
              <a:t>개발팀 강 응 찬</a:t>
            </a:r>
            <a:endParaRPr lang="en-US" altLang="ko-KR" sz="1200" spc="300" dirty="0">
              <a:latin typeface="NanumGothic Light" panose="020D0904000000000000" pitchFamily="34" charset="-127"/>
              <a:ea typeface="NanumGothic Light" panose="020D0904000000000000" pitchFamily="34" charset="-127"/>
              <a:cs typeface="Times New Roman" panose="02020603050405020304" pitchFamily="18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F5106C6-F5AB-9B41-981E-5E41D7B27993}"/>
              </a:ext>
            </a:extLst>
          </p:cNvPr>
          <p:cNvSpPr/>
          <p:nvPr/>
        </p:nvSpPr>
        <p:spPr>
          <a:xfrm>
            <a:off x="45082" y="6661331"/>
            <a:ext cx="2088245" cy="1828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yeschan@testworks.co.kr</a:t>
            </a:r>
            <a:endParaRPr lang="ko-KR" altLang="en-US" sz="900" spc="300">
              <a:latin typeface="Times New Roman" panose="02020603050405020304" pitchFamily="18" charset="0"/>
              <a:ea typeface="HY그래픽M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C65B34-BF9C-0F48-9698-8B3A8A963B7A}"/>
              </a:ext>
            </a:extLst>
          </p:cNvPr>
          <p:cNvSpPr txBox="1"/>
          <p:nvPr/>
        </p:nvSpPr>
        <p:spPr>
          <a:xfrm>
            <a:off x="5244968" y="6640311"/>
            <a:ext cx="338773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dirty="0">
                <a:latin typeface="Times New Roman" panose="02020603050405020304" pitchFamily="18" charset="0"/>
                <a:ea typeface="HY견고딕" panose="02030600000101010101" pitchFamily="18" charset="-127"/>
                <a:cs typeface="Times New Roman" panose="02020603050405020304" pitchFamily="18" charset="0"/>
              </a:rPr>
              <a:t>Copyright ⓒ </a:t>
            </a:r>
            <a:r>
              <a:rPr lang="en-US" altLang="ko-KR" sz="900" dirty="0" err="1">
                <a:latin typeface="Times New Roman" panose="02020603050405020304" pitchFamily="18" charset="0"/>
                <a:ea typeface="HY견고딕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z="700" dirty="0" err="1">
                <a:latin typeface="Times New Roman" panose="02020603050405020304" pitchFamily="18" charset="0"/>
                <a:ea typeface="HY견고딕" panose="02030600000101010101" pitchFamily="18" charset="-127"/>
                <a:cs typeface="Times New Roman" panose="02020603050405020304" pitchFamily="18" charset="0"/>
              </a:rPr>
              <a:t>EST</a:t>
            </a:r>
            <a:r>
              <a:rPr lang="en-US" altLang="ko-KR" sz="900" dirty="0" err="1">
                <a:latin typeface="Times New Roman" panose="02020603050405020304" pitchFamily="18" charset="0"/>
                <a:ea typeface="HY견고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z="700" dirty="0" err="1">
                <a:latin typeface="Times New Roman" panose="02020603050405020304" pitchFamily="18" charset="0"/>
                <a:ea typeface="HY견고딕" panose="02030600000101010101" pitchFamily="18" charset="-127"/>
                <a:cs typeface="Times New Roman" panose="02020603050405020304" pitchFamily="18" charset="0"/>
              </a:rPr>
              <a:t>ORKS </a:t>
            </a:r>
            <a:r>
              <a:rPr lang="en-US" altLang="ko-KR" sz="900" dirty="0">
                <a:latin typeface="Times New Roman" panose="02020603050405020304" pitchFamily="18" charset="0"/>
                <a:ea typeface="HY견고딕" panose="02030600000101010101" pitchFamily="18" charset="-127"/>
                <a:cs typeface="Times New Roman" panose="02020603050405020304" pitchFamily="18" charset="0"/>
              </a:rPr>
              <a:t>Artificial Intelligence Lab. All rights reserved.</a:t>
            </a:r>
            <a:endParaRPr lang="ko-KR" altLang="en-US" sz="900" dirty="0">
              <a:latin typeface="Times New Roman" panose="02020603050405020304" pitchFamily="18" charset="0"/>
              <a:ea typeface="HY견고딕" panose="02030600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621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3543AB3-B892-154D-A5EB-51039D721051}"/>
              </a:ext>
            </a:extLst>
          </p:cNvPr>
          <p:cNvCxnSpPr>
            <a:cxnSpLocks/>
          </p:cNvCxnSpPr>
          <p:nvPr/>
        </p:nvCxnSpPr>
        <p:spPr>
          <a:xfrm>
            <a:off x="172797" y="666858"/>
            <a:ext cx="1064034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 descr="화살이(가) 표시된 사진&#10;&#10;자동 생성된 설명">
            <a:extLst>
              <a:ext uri="{FF2B5EF4-FFF2-40B4-BE49-F238E27FC236}">
                <a16:creationId xmlns:a16="http://schemas.microsoft.com/office/drawing/2014/main" id="{DD0046C7-1FB2-2647-9495-AE0617A2A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0952" y="261843"/>
            <a:ext cx="116601" cy="29150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38EE2AC-6230-C84D-A585-CF3F7FB44BC7}"/>
              </a:ext>
            </a:extLst>
          </p:cNvPr>
          <p:cNvSpPr/>
          <p:nvPr/>
        </p:nvSpPr>
        <p:spPr>
          <a:xfrm>
            <a:off x="10934779" y="513724"/>
            <a:ext cx="111933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2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z="9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EST</a:t>
            </a:r>
            <a:r>
              <a:rPr lang="en-US" altLang="ko-KR" sz="12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z="9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ORKS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296E7E23-B2E0-4BB9-BC5A-6720AD68C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944" y="2005234"/>
            <a:ext cx="10246112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Dataset: </a:t>
            </a:r>
            <a:r>
              <a:rPr lang="en-US" altLang="ko-KR" sz="2000" dirty="0" err="1"/>
              <a:t>ms</a:t>
            </a:r>
            <a:r>
              <a:rPr lang="en-US" altLang="ko-KR" sz="2000" dirty="0"/>
              <a:t>-coco(10000</a:t>
            </a:r>
            <a:r>
              <a:rPr lang="ko-KR" altLang="en-US" sz="2000" dirty="0"/>
              <a:t>장</a:t>
            </a:r>
            <a:r>
              <a:rPr lang="en-US" altLang="ko-KR" sz="20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 err="1"/>
              <a:t>Confg</a:t>
            </a:r>
            <a:r>
              <a:rPr lang="en-US" altLang="ko-KR" sz="2000" dirty="0"/>
              <a:t>: edge software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Layers &lt; tiny-YOLOv3</a:t>
            </a:r>
          </a:p>
          <a:p>
            <a:pPr>
              <a:lnSpc>
                <a:spcPct val="150000"/>
              </a:lnSpc>
            </a:pPr>
            <a:r>
              <a:rPr lang="en-US" altLang="ko-KR" sz="2000" dirty="0" err="1"/>
              <a:t>Img_size</a:t>
            </a:r>
            <a:r>
              <a:rPr lang="en-US" altLang="ko-KR" sz="2000" dirty="0"/>
              <a:t> : 256 X 256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Classes: 80</a:t>
            </a:r>
          </a:p>
          <a:p>
            <a:pPr>
              <a:lnSpc>
                <a:spcPct val="150000"/>
              </a:lnSpc>
            </a:pPr>
            <a:r>
              <a:rPr lang="en-US" altLang="ko-KR" sz="2000" dirty="0" err="1"/>
              <a:t>Max_batches</a:t>
            </a:r>
            <a:r>
              <a:rPr lang="en-US" altLang="ko-KR" sz="2000" dirty="0"/>
              <a:t> = 80200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Anchor-box : 3</a:t>
            </a:r>
            <a:endParaRPr lang="ko-KR" altLang="en-US" sz="2000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787CD4FB-DA3D-4E3F-905A-A7F50032F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56" y="1008994"/>
            <a:ext cx="9451428" cy="66067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Edge computing software </a:t>
            </a:r>
            <a:r>
              <a:rPr lang="ko-KR" altLang="en-US" sz="2800" dirty="0"/>
              <a:t>모델 테스팅</a:t>
            </a:r>
          </a:p>
        </p:txBody>
      </p:sp>
    </p:spTree>
    <p:extLst>
      <p:ext uri="{BB962C8B-B14F-4D97-AF65-F5344CB8AC3E}">
        <p14:creationId xmlns:p14="http://schemas.microsoft.com/office/powerpoint/2010/main" val="3638096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3543AB3-B892-154D-A5EB-51039D721051}"/>
              </a:ext>
            </a:extLst>
          </p:cNvPr>
          <p:cNvCxnSpPr>
            <a:cxnSpLocks/>
          </p:cNvCxnSpPr>
          <p:nvPr/>
        </p:nvCxnSpPr>
        <p:spPr>
          <a:xfrm>
            <a:off x="172797" y="666858"/>
            <a:ext cx="1064034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 descr="화살이(가) 표시된 사진&#10;&#10;자동 생성된 설명">
            <a:extLst>
              <a:ext uri="{FF2B5EF4-FFF2-40B4-BE49-F238E27FC236}">
                <a16:creationId xmlns:a16="http://schemas.microsoft.com/office/drawing/2014/main" id="{DD0046C7-1FB2-2647-9495-AE0617A2A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0952" y="261843"/>
            <a:ext cx="116601" cy="29150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38EE2AC-6230-C84D-A585-CF3F7FB44BC7}"/>
              </a:ext>
            </a:extLst>
          </p:cNvPr>
          <p:cNvSpPr/>
          <p:nvPr/>
        </p:nvSpPr>
        <p:spPr>
          <a:xfrm>
            <a:off x="10934779" y="513724"/>
            <a:ext cx="111933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2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z="9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EST</a:t>
            </a:r>
            <a:r>
              <a:rPr lang="en-US" altLang="ko-KR" sz="12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z="9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ORKS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787CD4FB-DA3D-4E3F-905A-A7F50032F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52" y="961697"/>
            <a:ext cx="6442841" cy="660673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Edge computing software model testing </a:t>
            </a:r>
            <a:r>
              <a:rPr lang="ko-KR" altLang="en-US" sz="2000" b="1" dirty="0"/>
              <a:t>결과</a:t>
            </a:r>
          </a:p>
        </p:txBody>
      </p:sp>
      <p:pic>
        <p:nvPicPr>
          <p:cNvPr id="6" name="그림 5" descr="하늘, 실외, 포유류, 잔디이(가) 표시된 사진&#10;&#10;자동 생성된 설명">
            <a:extLst>
              <a:ext uri="{FF2B5EF4-FFF2-40B4-BE49-F238E27FC236}">
                <a16:creationId xmlns:a16="http://schemas.microsoft.com/office/drawing/2014/main" id="{BE057D17-9117-4A31-B07E-6FF0904AF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311" y="2152542"/>
            <a:ext cx="6096000" cy="4038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D9262B8-1B2C-4761-ABBB-BE8BB397E301}"/>
              </a:ext>
            </a:extLst>
          </p:cNvPr>
          <p:cNvSpPr txBox="1"/>
          <p:nvPr/>
        </p:nvSpPr>
        <p:spPr>
          <a:xfrm>
            <a:off x="835572" y="191720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horse</a:t>
            </a:r>
            <a:r>
              <a:rPr lang="ko-KR" altLang="en-US" dirty="0"/>
              <a:t>: 73%</a:t>
            </a:r>
          </a:p>
          <a:p>
            <a:r>
              <a:rPr lang="ko-KR" altLang="en-US" dirty="0" err="1"/>
              <a:t>person</a:t>
            </a:r>
            <a:r>
              <a:rPr lang="ko-KR" altLang="en-US" dirty="0"/>
              <a:t>: 100%</a:t>
            </a:r>
          </a:p>
          <a:p>
            <a:r>
              <a:rPr lang="ko-KR" altLang="en-US" dirty="0" err="1"/>
              <a:t>person</a:t>
            </a:r>
            <a:r>
              <a:rPr lang="ko-KR" altLang="en-US" dirty="0"/>
              <a:t>: 88%</a:t>
            </a:r>
          </a:p>
        </p:txBody>
      </p:sp>
    </p:spTree>
    <p:extLst>
      <p:ext uri="{BB962C8B-B14F-4D97-AF65-F5344CB8AC3E}">
        <p14:creationId xmlns:p14="http://schemas.microsoft.com/office/powerpoint/2010/main" val="4288157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3543AB3-B892-154D-A5EB-51039D721051}"/>
              </a:ext>
            </a:extLst>
          </p:cNvPr>
          <p:cNvCxnSpPr>
            <a:cxnSpLocks/>
          </p:cNvCxnSpPr>
          <p:nvPr/>
        </p:nvCxnSpPr>
        <p:spPr>
          <a:xfrm>
            <a:off x="172797" y="666858"/>
            <a:ext cx="1064034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 descr="화살이(가) 표시된 사진&#10;&#10;자동 생성된 설명">
            <a:extLst>
              <a:ext uri="{FF2B5EF4-FFF2-40B4-BE49-F238E27FC236}">
                <a16:creationId xmlns:a16="http://schemas.microsoft.com/office/drawing/2014/main" id="{DD0046C7-1FB2-2647-9495-AE0617A2A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0952" y="261843"/>
            <a:ext cx="116601" cy="29150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38EE2AC-6230-C84D-A585-CF3F7FB44BC7}"/>
              </a:ext>
            </a:extLst>
          </p:cNvPr>
          <p:cNvSpPr/>
          <p:nvPr/>
        </p:nvSpPr>
        <p:spPr>
          <a:xfrm>
            <a:off x="10934779" y="513724"/>
            <a:ext cx="111933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2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z="9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EST</a:t>
            </a:r>
            <a:r>
              <a:rPr lang="en-US" altLang="ko-KR" sz="12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z="9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ORKS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787CD4FB-DA3D-4E3F-905A-A7F50032F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52" y="961697"/>
            <a:ext cx="6442841" cy="660673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Edge computing software model testing </a:t>
            </a:r>
            <a:r>
              <a:rPr lang="ko-KR" altLang="en-US" sz="2000" b="1" dirty="0"/>
              <a:t>결과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AF68EB-36C3-428E-A684-3150C4A3F070}"/>
              </a:ext>
            </a:extLst>
          </p:cNvPr>
          <p:cNvSpPr txBox="1"/>
          <p:nvPr/>
        </p:nvSpPr>
        <p:spPr>
          <a:xfrm>
            <a:off x="1252048" y="1732542"/>
            <a:ext cx="1471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Person: 81%</a:t>
            </a:r>
            <a:endParaRPr lang="ko-KR" altLang="en-US" dirty="0"/>
          </a:p>
        </p:txBody>
      </p:sp>
      <p:pic>
        <p:nvPicPr>
          <p:cNvPr id="3" name="그림 2" descr="텍스트, 하늘, 나무, 실외이(가) 표시된 사진&#10;&#10;자동 생성된 설명">
            <a:extLst>
              <a:ext uri="{FF2B5EF4-FFF2-40B4-BE49-F238E27FC236}">
                <a16:creationId xmlns:a16="http://schemas.microsoft.com/office/drawing/2014/main" id="{4F40E6EC-2E07-4A7A-9C0F-E3FDAD09F9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3" y="1815689"/>
            <a:ext cx="6442841" cy="483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088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3543AB3-B892-154D-A5EB-51039D721051}"/>
              </a:ext>
            </a:extLst>
          </p:cNvPr>
          <p:cNvCxnSpPr>
            <a:cxnSpLocks/>
          </p:cNvCxnSpPr>
          <p:nvPr/>
        </p:nvCxnSpPr>
        <p:spPr>
          <a:xfrm>
            <a:off x="172797" y="666858"/>
            <a:ext cx="1064034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 descr="화살이(가) 표시된 사진&#10;&#10;자동 생성된 설명">
            <a:extLst>
              <a:ext uri="{FF2B5EF4-FFF2-40B4-BE49-F238E27FC236}">
                <a16:creationId xmlns:a16="http://schemas.microsoft.com/office/drawing/2014/main" id="{DD0046C7-1FB2-2647-9495-AE0617A2A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0952" y="261843"/>
            <a:ext cx="116601" cy="29150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38EE2AC-6230-C84D-A585-CF3F7FB44BC7}"/>
              </a:ext>
            </a:extLst>
          </p:cNvPr>
          <p:cNvSpPr/>
          <p:nvPr/>
        </p:nvSpPr>
        <p:spPr>
          <a:xfrm>
            <a:off x="10934779" y="513724"/>
            <a:ext cx="111933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2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z="9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EST</a:t>
            </a:r>
            <a:r>
              <a:rPr lang="en-US" altLang="ko-KR" sz="12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z="9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ORKS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787CD4FB-DA3D-4E3F-905A-A7F50032F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52" y="961697"/>
            <a:ext cx="6442841" cy="660673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Edge computing software model testing </a:t>
            </a:r>
            <a:r>
              <a:rPr lang="ko-KR" altLang="en-US" sz="2000" b="1" dirty="0"/>
              <a:t>결과</a:t>
            </a:r>
          </a:p>
        </p:txBody>
      </p:sp>
      <p:pic>
        <p:nvPicPr>
          <p:cNvPr id="6" name="그림 5" descr="잔디, 하늘, 실외, 포유류이(가) 표시된 사진&#10;&#10;자동 생성된 설명">
            <a:extLst>
              <a:ext uri="{FF2B5EF4-FFF2-40B4-BE49-F238E27FC236}">
                <a16:creationId xmlns:a16="http://schemas.microsoft.com/office/drawing/2014/main" id="{90108A07-98CB-4ADD-A233-2AA894A321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064" y="1917208"/>
            <a:ext cx="6874879" cy="45536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0AF68EB-36C3-428E-A684-3150C4A3F070}"/>
              </a:ext>
            </a:extLst>
          </p:cNvPr>
          <p:cNvSpPr txBox="1"/>
          <p:nvPr/>
        </p:nvSpPr>
        <p:spPr>
          <a:xfrm>
            <a:off x="1019503" y="1815690"/>
            <a:ext cx="14714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horse</a:t>
            </a:r>
            <a:r>
              <a:rPr lang="ko-KR" altLang="en-US" dirty="0"/>
              <a:t>: 85%</a:t>
            </a:r>
          </a:p>
          <a:p>
            <a:r>
              <a:rPr lang="ko-KR" altLang="en-US" dirty="0" err="1"/>
              <a:t>cow</a:t>
            </a:r>
            <a:r>
              <a:rPr lang="ko-KR" altLang="en-US" dirty="0"/>
              <a:t>: 51%</a:t>
            </a:r>
          </a:p>
        </p:txBody>
      </p:sp>
    </p:spTree>
    <p:extLst>
      <p:ext uri="{BB962C8B-B14F-4D97-AF65-F5344CB8AC3E}">
        <p14:creationId xmlns:p14="http://schemas.microsoft.com/office/powerpoint/2010/main" val="4127805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3543AB3-B892-154D-A5EB-51039D721051}"/>
              </a:ext>
            </a:extLst>
          </p:cNvPr>
          <p:cNvCxnSpPr>
            <a:cxnSpLocks/>
          </p:cNvCxnSpPr>
          <p:nvPr/>
        </p:nvCxnSpPr>
        <p:spPr>
          <a:xfrm>
            <a:off x="172797" y="666858"/>
            <a:ext cx="1064034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 descr="화살이(가) 표시된 사진&#10;&#10;자동 생성된 설명">
            <a:extLst>
              <a:ext uri="{FF2B5EF4-FFF2-40B4-BE49-F238E27FC236}">
                <a16:creationId xmlns:a16="http://schemas.microsoft.com/office/drawing/2014/main" id="{DD0046C7-1FB2-2647-9495-AE0617A2A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0952" y="261843"/>
            <a:ext cx="116601" cy="29150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38EE2AC-6230-C84D-A585-CF3F7FB44BC7}"/>
              </a:ext>
            </a:extLst>
          </p:cNvPr>
          <p:cNvSpPr/>
          <p:nvPr/>
        </p:nvSpPr>
        <p:spPr>
          <a:xfrm>
            <a:off x="10934779" y="513724"/>
            <a:ext cx="111933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2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z="9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EST</a:t>
            </a:r>
            <a:r>
              <a:rPr lang="en-US" altLang="ko-KR" sz="12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z="9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ORKS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787CD4FB-DA3D-4E3F-905A-A7F50032F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52" y="961697"/>
            <a:ext cx="6442841" cy="660673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Edge computing software model testing </a:t>
            </a:r>
            <a:r>
              <a:rPr lang="ko-KR" altLang="en-US" sz="2000" b="1" dirty="0"/>
              <a:t>결과</a:t>
            </a:r>
          </a:p>
        </p:txBody>
      </p:sp>
      <p:pic>
        <p:nvPicPr>
          <p:cNvPr id="12" name="내용 개체 틀 4" descr="자전거, 개, 바닥, 실외이(가) 표시된 사진&#10;&#10;자동 생성된 설명">
            <a:extLst>
              <a:ext uri="{FF2B5EF4-FFF2-40B4-BE49-F238E27FC236}">
                <a16:creationId xmlns:a16="http://schemas.microsoft.com/office/drawing/2014/main" id="{9CCEFC2D-8587-414F-872E-F62D80E35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2011802"/>
            <a:ext cx="5801784" cy="4351338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58B086E-F108-46AB-8890-7591FD2C0340}"/>
              </a:ext>
            </a:extLst>
          </p:cNvPr>
          <p:cNvSpPr txBox="1"/>
          <p:nvPr/>
        </p:nvSpPr>
        <p:spPr>
          <a:xfrm>
            <a:off x="1566041" y="19172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person</a:t>
            </a:r>
            <a:r>
              <a:rPr lang="ko-KR" altLang="en-US" dirty="0"/>
              <a:t>: 61%</a:t>
            </a:r>
          </a:p>
        </p:txBody>
      </p:sp>
    </p:spTree>
    <p:extLst>
      <p:ext uri="{BB962C8B-B14F-4D97-AF65-F5344CB8AC3E}">
        <p14:creationId xmlns:p14="http://schemas.microsoft.com/office/powerpoint/2010/main" val="2233139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3543AB3-B892-154D-A5EB-51039D721051}"/>
              </a:ext>
            </a:extLst>
          </p:cNvPr>
          <p:cNvCxnSpPr>
            <a:cxnSpLocks/>
          </p:cNvCxnSpPr>
          <p:nvPr/>
        </p:nvCxnSpPr>
        <p:spPr>
          <a:xfrm>
            <a:off x="172797" y="666858"/>
            <a:ext cx="1064034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 descr="화살이(가) 표시된 사진&#10;&#10;자동 생성된 설명">
            <a:extLst>
              <a:ext uri="{FF2B5EF4-FFF2-40B4-BE49-F238E27FC236}">
                <a16:creationId xmlns:a16="http://schemas.microsoft.com/office/drawing/2014/main" id="{DD0046C7-1FB2-2647-9495-AE0617A2A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0952" y="261843"/>
            <a:ext cx="116601" cy="29150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38EE2AC-6230-C84D-A585-CF3F7FB44BC7}"/>
              </a:ext>
            </a:extLst>
          </p:cNvPr>
          <p:cNvSpPr/>
          <p:nvPr/>
        </p:nvSpPr>
        <p:spPr>
          <a:xfrm>
            <a:off x="10934779" y="513724"/>
            <a:ext cx="111933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2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z="9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EST</a:t>
            </a:r>
            <a:r>
              <a:rPr lang="en-US" altLang="ko-KR" sz="12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z="9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ORKS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787CD4FB-DA3D-4E3F-905A-A7F50032F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085" y="1355593"/>
            <a:ext cx="6442841" cy="660673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Edge computing software model training </a:t>
            </a:r>
            <a:r>
              <a:rPr lang="ko-KR" altLang="en-US" sz="2000" b="1" dirty="0"/>
              <a:t>진행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5C5992-E997-40D4-9133-5467C596B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4933" y="2579896"/>
            <a:ext cx="8398935" cy="346264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10.14(</a:t>
            </a:r>
            <a:r>
              <a:rPr lang="ko-KR" altLang="en-US" dirty="0"/>
              <a:t>목</a:t>
            </a:r>
            <a:r>
              <a:rPr lang="en-US" altLang="ko-KR" dirty="0"/>
              <a:t>) Dataset(jpg, xml)</a:t>
            </a:r>
          </a:p>
          <a:p>
            <a:pPr>
              <a:lnSpc>
                <a:spcPct val="200000"/>
              </a:lnSpc>
            </a:pPr>
            <a:r>
              <a:rPr lang="en-US" altLang="ko-KR" dirty="0" err="1"/>
              <a:t>GTbox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Building labels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Train.txt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Valid.txt</a:t>
            </a:r>
          </a:p>
          <a:p>
            <a:pPr>
              <a:lnSpc>
                <a:spcPct val="20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7457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150</Words>
  <Application>Microsoft Office PowerPoint</Application>
  <PresentationFormat>와이드스크린</PresentationFormat>
  <Paragraphs>36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NanumGothic Light</vt:lpstr>
      <vt:lpstr>맑은 고딕</vt:lpstr>
      <vt:lpstr>Arial</vt:lpstr>
      <vt:lpstr>Times New Roman</vt:lpstr>
      <vt:lpstr>Office 테마</vt:lpstr>
      <vt:lpstr>Model Testing for Edge Computing Software</vt:lpstr>
      <vt:lpstr>Edge computing software 모델 테스팅</vt:lpstr>
      <vt:lpstr>Edge computing software model testing 결과</vt:lpstr>
      <vt:lpstr>Edge computing software model testing 결과</vt:lpstr>
      <vt:lpstr>Edge computing software model testing 결과</vt:lpstr>
      <vt:lpstr>Edge computing software model testing 결과</vt:lpstr>
      <vt:lpstr>Edge computing software model training 진행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Edge Computing Software with YOLOv3</dc:title>
  <dc:creator>Kang eungchan</dc:creator>
  <cp:lastModifiedBy>Kang eungchan</cp:lastModifiedBy>
  <cp:revision>8</cp:revision>
  <dcterms:created xsi:type="dcterms:W3CDTF">2021-10-15T00:20:49Z</dcterms:created>
  <dcterms:modified xsi:type="dcterms:W3CDTF">2021-10-15T02:14:46Z</dcterms:modified>
</cp:coreProperties>
</file>