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85A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85A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85A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85A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9329" y="78486"/>
            <a:ext cx="6673341" cy="9250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785A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4010" y="1329372"/>
            <a:ext cx="9132570" cy="4022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820525" y="6795928"/>
            <a:ext cx="393700" cy="92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rgbClr val="D9D9D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6375" y="1901189"/>
            <a:ext cx="67087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Bullish</a:t>
            </a:r>
            <a:r>
              <a:rPr dirty="0" spc="-65"/>
              <a:t> </a:t>
            </a:r>
            <a:r>
              <a:rPr dirty="0"/>
              <a:t>Candlestick</a:t>
            </a:r>
            <a:r>
              <a:rPr dirty="0" spc="-95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/>
              <a:t>Shriram</a:t>
            </a:r>
            <a:r>
              <a:rPr dirty="0" spc="-120"/>
              <a:t> </a:t>
            </a:r>
            <a:r>
              <a:rPr dirty="0" spc="-10"/>
              <a:t>Finances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01825" y="3039427"/>
            <a:ext cx="8393430" cy="127508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L="12700" marR="5080">
              <a:lnSpc>
                <a:spcPts val="2850"/>
              </a:lnSpc>
              <a:spcBef>
                <a:spcPts val="445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presentation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exploring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Bullish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Candlestick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trends</a:t>
            </a:r>
            <a:r>
              <a:rPr dirty="0" sz="2600" spc="-1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Shriram Finances.</a:t>
            </a:r>
            <a:endParaRPr sz="2600">
              <a:latin typeface="Calibri"/>
              <a:cs typeface="Calibri"/>
            </a:endParaRPr>
          </a:p>
          <a:p>
            <a:pPr algn="ctr" marL="8255">
              <a:lnSpc>
                <a:spcPct val="100000"/>
              </a:lnSpc>
              <a:spcBef>
                <a:spcPts val="665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Prepared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business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review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technical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insight.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11885" y="5413057"/>
            <a:ext cx="2555875" cy="5772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Prepared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Bansari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Mehta </a:t>
            </a:r>
            <a:r>
              <a:rPr dirty="0" sz="1800">
                <a:latin typeface="Calibri"/>
                <a:cs typeface="Calibri"/>
              </a:rPr>
              <a:t>Roll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no: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SDAF052D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8265" y="366649"/>
            <a:ext cx="186372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4010" y="937894"/>
            <a:ext cx="9076055" cy="48717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algn="just" marL="12700" marR="5080">
              <a:lnSpc>
                <a:spcPct val="80100"/>
              </a:lnSpc>
              <a:spcBef>
                <a:spcPts val="750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dirty="0" sz="2600" spc="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conclusion,</a:t>
            </a:r>
            <a:r>
              <a:rPr dirty="0" sz="2600" spc="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stands</a:t>
            </a:r>
            <a:r>
              <a:rPr dirty="0" sz="2600" spc="1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out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as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robust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dynamic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NBFC,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delivering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inclusive</a:t>
            </a:r>
            <a:r>
              <a:rPr dirty="0" sz="2600" spc="-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financial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solutions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across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India,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especially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dirty="0" sz="2600" spc="1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underserved</a:t>
            </a:r>
            <a:r>
              <a:rPr dirty="0" sz="2600" spc="2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rural</a:t>
            </a:r>
            <a:r>
              <a:rPr dirty="0" sz="2600" spc="2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1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semi-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urban</a:t>
            </a:r>
            <a:r>
              <a:rPr dirty="0" sz="2600" spc="2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areas.</a:t>
            </a:r>
            <a:r>
              <a:rPr dirty="0" sz="2600" spc="2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dirty="0" sz="2600" spc="1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company's</a:t>
            </a:r>
            <a:r>
              <a:rPr dirty="0" sz="2600" spc="2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strong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fundamentals,</a:t>
            </a:r>
            <a:r>
              <a:rPr dirty="0" sz="2600" spc="23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diversified</a:t>
            </a:r>
            <a:r>
              <a:rPr dirty="0" sz="2600" spc="24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loan</a:t>
            </a:r>
            <a:r>
              <a:rPr dirty="0" sz="2600" spc="229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portfolio,</a:t>
            </a:r>
            <a:r>
              <a:rPr dirty="0" sz="2600" spc="23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22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customer-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centric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approach</a:t>
            </a:r>
            <a:r>
              <a:rPr dirty="0" sz="2600" spc="23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have</a:t>
            </a:r>
            <a:r>
              <a:rPr dirty="0" sz="2600" spc="204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contributed</a:t>
            </a:r>
            <a:r>
              <a:rPr dirty="0" sz="2600" spc="24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 spc="24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its</a:t>
            </a:r>
            <a:r>
              <a:rPr dirty="0" sz="2600" spc="21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consistent</a:t>
            </a:r>
            <a:r>
              <a:rPr dirty="0" sz="2600" spc="229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growth.</a:t>
            </a:r>
            <a:r>
              <a:rPr dirty="0" sz="2600" spc="229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Current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market sentiment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around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stock</a:t>
            </a:r>
            <a:r>
              <a:rPr dirty="0" sz="2600" spc="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is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notably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bullish,</a:t>
            </a:r>
            <a:r>
              <a:rPr dirty="0" sz="2600" spc="-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supported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by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technical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indicators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like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RSI,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MACD,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moving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averages,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as</a:t>
            </a:r>
            <a:r>
              <a:rPr dirty="0" sz="2600" spc="-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well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as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recent</a:t>
            </a:r>
            <a:r>
              <a:rPr dirty="0" sz="2600" spc="9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bullish</a:t>
            </a:r>
            <a:r>
              <a:rPr dirty="0" sz="2600" spc="9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candlestick</a:t>
            </a:r>
            <a:r>
              <a:rPr dirty="0" sz="2600" spc="10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patterns.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Analyst</a:t>
            </a:r>
            <a:r>
              <a:rPr dirty="0" sz="2600" spc="12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ratings</a:t>
            </a:r>
            <a:r>
              <a:rPr dirty="0" sz="2600" spc="10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also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reflect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optimism,</a:t>
            </a:r>
            <a:r>
              <a:rPr dirty="0" sz="2600" spc="1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with</a:t>
            </a:r>
            <a:r>
              <a:rPr dirty="0" sz="2600" spc="1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most</a:t>
            </a:r>
            <a:r>
              <a:rPr dirty="0" sz="2600" spc="1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recommending</a:t>
            </a:r>
            <a:r>
              <a:rPr dirty="0" sz="2600" spc="1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1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‘Buy’</a:t>
            </a:r>
            <a:r>
              <a:rPr dirty="0" sz="2600" spc="2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stance</a:t>
            </a:r>
            <a:r>
              <a:rPr dirty="0" sz="2600" spc="1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1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projecting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upward</a:t>
            </a:r>
            <a:r>
              <a:rPr dirty="0" sz="2600" spc="5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potential.</a:t>
            </a:r>
            <a:r>
              <a:rPr dirty="0" sz="2600" spc="5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As</a:t>
            </a:r>
            <a:r>
              <a:rPr dirty="0" sz="2600" spc="5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5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5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continues</a:t>
            </a:r>
            <a:r>
              <a:rPr dirty="0" sz="2600" spc="5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 spc="5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expand</a:t>
            </a:r>
            <a:r>
              <a:rPr dirty="0" sz="2600" spc="5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and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consolidate</a:t>
            </a:r>
            <a:r>
              <a:rPr dirty="0" sz="2600" spc="5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its</a:t>
            </a:r>
            <a:r>
              <a:rPr dirty="0" sz="2600" spc="5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market</a:t>
            </a:r>
            <a:r>
              <a:rPr dirty="0" sz="2600" spc="5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presence,</a:t>
            </a:r>
            <a:r>
              <a:rPr dirty="0" sz="2600" spc="5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</a:t>
            </a:r>
            <a:r>
              <a:rPr dirty="0" sz="2600" spc="5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is</a:t>
            </a:r>
            <a:r>
              <a:rPr dirty="0" sz="2600" spc="5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well-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positioned</a:t>
            </a:r>
            <a:r>
              <a:rPr dirty="0" sz="2600" spc="5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 spc="5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benefit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from</a:t>
            </a:r>
            <a:r>
              <a:rPr dirty="0" sz="2600" spc="6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India's</a:t>
            </a:r>
            <a:r>
              <a:rPr dirty="0" sz="2600" spc="6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growing</a:t>
            </a:r>
            <a:r>
              <a:rPr dirty="0" sz="2600" spc="6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demand</a:t>
            </a:r>
            <a:r>
              <a:rPr dirty="0" sz="2600" spc="5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6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credit</a:t>
            </a:r>
            <a:r>
              <a:rPr dirty="0" sz="2600" spc="5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5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financial</a:t>
            </a:r>
            <a:r>
              <a:rPr dirty="0" sz="2600" spc="6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inclusion.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Investors</a:t>
            </a:r>
            <a:r>
              <a:rPr dirty="0" sz="2600" spc="3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3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analysts</a:t>
            </a:r>
            <a:r>
              <a:rPr dirty="0" sz="2600" spc="3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alike</a:t>
            </a:r>
            <a:r>
              <a:rPr dirty="0" sz="2600" spc="4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view</a:t>
            </a:r>
            <a:r>
              <a:rPr dirty="0" sz="2600" spc="3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</a:t>
            </a:r>
            <a:r>
              <a:rPr dirty="0" sz="2600" spc="3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as</a:t>
            </a:r>
            <a:r>
              <a:rPr dirty="0" sz="2600" spc="3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3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strong</a:t>
            </a:r>
            <a:r>
              <a:rPr dirty="0" sz="2600" spc="3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contender</a:t>
            </a:r>
            <a:r>
              <a:rPr dirty="0" sz="2600" spc="3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dirty="0" sz="2600" spc="3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the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NBFC</a:t>
            </a:r>
            <a:r>
              <a:rPr dirty="0" sz="2600" spc="6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sector,</a:t>
            </a:r>
            <a:r>
              <a:rPr dirty="0" sz="2600" spc="6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making</a:t>
            </a:r>
            <a:r>
              <a:rPr dirty="0" sz="2600" spc="6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</a:t>
            </a:r>
            <a:r>
              <a:rPr dirty="0" sz="2600" spc="6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6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noteworthy</a:t>
            </a:r>
            <a:r>
              <a:rPr dirty="0" sz="2600" spc="6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stock</a:t>
            </a:r>
            <a:r>
              <a:rPr dirty="0" sz="2600" spc="3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6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both</a:t>
            </a:r>
            <a:r>
              <a:rPr dirty="0" sz="2600" spc="6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long-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term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stability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short-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term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momentum-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driven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gains.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62305">
              <a:lnSpc>
                <a:spcPct val="100000"/>
              </a:lnSpc>
              <a:spcBef>
                <a:spcPts val="130"/>
              </a:spcBef>
            </a:pPr>
            <a:r>
              <a:rPr dirty="0"/>
              <a:t>Introduction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Shriram</a:t>
            </a:r>
            <a:r>
              <a:rPr dirty="0" spc="-145"/>
              <a:t> </a:t>
            </a:r>
            <a:r>
              <a:rPr dirty="0" spc="-10"/>
              <a:t>Finance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4010" y="1602486"/>
            <a:ext cx="9130665" cy="114173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300"/>
              </a:lnSpc>
              <a:spcBef>
                <a:spcPts val="430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4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is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one</a:t>
            </a:r>
            <a:r>
              <a:rPr dirty="0" sz="2600" spc="3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India’s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leading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non-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banking</a:t>
            </a:r>
            <a:r>
              <a:rPr dirty="0" sz="2600" spc="6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financial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companies</a:t>
            </a:r>
            <a:r>
              <a:rPr dirty="0" sz="2600" spc="1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(NBFCs),</a:t>
            </a:r>
            <a:r>
              <a:rPr dirty="0" sz="2600" spc="2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formed</a:t>
            </a:r>
            <a:r>
              <a:rPr dirty="0" sz="2600" spc="1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after</a:t>
            </a:r>
            <a:r>
              <a:rPr dirty="0" sz="2600" spc="2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dirty="0" sz="2600" spc="1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merger</a:t>
            </a:r>
            <a:r>
              <a:rPr dirty="0" sz="2600" spc="1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 spc="20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2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Transport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Company</a:t>
            </a:r>
            <a:r>
              <a:rPr dirty="0" sz="2600" spc="7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9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City</a:t>
            </a:r>
            <a:r>
              <a:rPr dirty="0" sz="2600" spc="8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Union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Finance.</a:t>
            </a:r>
            <a:r>
              <a:rPr dirty="0" sz="2600" spc="8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primarily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4010" y="3033013"/>
            <a:ext cx="831977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56385" algn="l"/>
                <a:tab pos="3140075" algn="l"/>
                <a:tab pos="4572635" algn="l"/>
                <a:tab pos="6353810" algn="l"/>
                <a:tab pos="7508240" algn="l"/>
              </a:tabLst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unbanked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segments,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including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commercial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vehicle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loans,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4010" y="2680652"/>
            <a:ext cx="9133840" cy="779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950"/>
              </a:lnSpc>
              <a:spcBef>
                <a:spcPts val="125"/>
              </a:spcBef>
              <a:tabLst>
                <a:tab pos="1273175" algn="l"/>
                <a:tab pos="1880870" algn="l"/>
                <a:tab pos="3401060" algn="l"/>
                <a:tab pos="4792980" algn="l"/>
                <a:tab pos="6121400" algn="l"/>
                <a:tab pos="6663055" algn="l"/>
                <a:tab pos="8610600" algn="l"/>
              </a:tabLst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focuses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on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providing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financial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services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underserved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endParaRPr sz="2600">
              <a:latin typeface="Calibri"/>
              <a:cs typeface="Calibri"/>
            </a:endParaRPr>
          </a:p>
          <a:p>
            <a:pPr algn="r" marR="5080">
              <a:lnSpc>
                <a:spcPts val="2950"/>
              </a:lnSpc>
            </a:pP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SME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04010" y="3386391"/>
            <a:ext cx="9132570" cy="185673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300"/>
              </a:lnSpc>
              <a:spcBef>
                <a:spcPts val="430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financing,</a:t>
            </a:r>
            <a:r>
              <a:rPr dirty="0" sz="2600" spc="2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personal</a:t>
            </a:r>
            <a:r>
              <a:rPr dirty="0" sz="2600" spc="25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loans,</a:t>
            </a:r>
            <a:r>
              <a:rPr dirty="0" sz="2600" spc="25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2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gold</a:t>
            </a:r>
            <a:r>
              <a:rPr dirty="0" sz="2600" spc="2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r>
              <a:rPr dirty="0" sz="2600" spc="2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With</a:t>
            </a:r>
            <a:r>
              <a:rPr dirty="0" sz="2600" spc="2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2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strong</a:t>
            </a:r>
            <a:r>
              <a:rPr dirty="0" sz="2600" spc="2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rural</a:t>
            </a:r>
            <a:r>
              <a:rPr dirty="0" sz="2600" spc="3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and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semi-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urban</a:t>
            </a:r>
            <a:r>
              <a:rPr dirty="0" sz="2600" spc="10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presence,</a:t>
            </a:r>
            <a:r>
              <a:rPr dirty="0" sz="2600" spc="9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114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9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aims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 spc="114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empower</a:t>
            </a:r>
            <a:r>
              <a:rPr dirty="0" sz="2600" spc="10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small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entrepreneurs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individuals</a:t>
            </a:r>
            <a:r>
              <a:rPr dirty="0" sz="2600" spc="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by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offering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accessible</a:t>
            </a:r>
            <a:r>
              <a:rPr dirty="0" sz="2600" spc="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affordable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credit</a:t>
            </a:r>
            <a:r>
              <a:rPr dirty="0" sz="2600" spc="10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solutions.</a:t>
            </a:r>
            <a:r>
              <a:rPr dirty="0" sz="2600" spc="114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Its</a:t>
            </a:r>
            <a:r>
              <a:rPr dirty="0" sz="2600" spc="12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customer-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centric</a:t>
            </a:r>
            <a:r>
              <a:rPr dirty="0" sz="2600" spc="9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approach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10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widespread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network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make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it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key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player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India's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financial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services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sector.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329" y="99060"/>
            <a:ext cx="667258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Technical</a:t>
            </a:r>
            <a:r>
              <a:rPr dirty="0" spc="-110"/>
              <a:t> </a:t>
            </a:r>
            <a:r>
              <a:rPr dirty="0"/>
              <a:t>Overview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/>
              <a:t>Shriram</a:t>
            </a:r>
            <a:r>
              <a:rPr dirty="0" spc="-130"/>
              <a:t> </a:t>
            </a:r>
            <a:r>
              <a:rPr dirty="0" spc="-10"/>
              <a:t>Finances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27810" y="839787"/>
            <a:ext cx="8990965" cy="417449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445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3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</a:t>
            </a:r>
            <a:r>
              <a:rPr dirty="0" sz="2600" spc="2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operates</a:t>
            </a:r>
            <a:r>
              <a:rPr dirty="0" sz="2600" spc="2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2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vertically</a:t>
            </a:r>
            <a:r>
              <a:rPr dirty="0" sz="2600" spc="3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integrated</a:t>
            </a:r>
            <a:r>
              <a:rPr dirty="0" sz="2600" spc="2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business</a:t>
            </a:r>
            <a:r>
              <a:rPr dirty="0" sz="2600" spc="2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model,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offering</a:t>
            </a:r>
            <a:r>
              <a:rPr dirty="0" sz="2600" spc="-1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diverse</a:t>
            </a:r>
            <a:r>
              <a:rPr dirty="0" sz="2600" spc="-1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range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financial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products,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including: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65"/>
              </a:spcBef>
              <a:buAutoNum type="arabicParenR"/>
              <a:tabLst>
                <a:tab pos="527050" algn="l"/>
              </a:tabLst>
            </a:pP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Pre-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owned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new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commercial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vehicle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27050" algn="l"/>
              </a:tabLst>
            </a:pP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Two-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wheeler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passenger</a:t>
            </a:r>
            <a:r>
              <a:rPr dirty="0" sz="2600" spc="-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vehicle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financing.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527050" algn="l"/>
              </a:tabLst>
            </a:pP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Tractor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farm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equipment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527050" algn="l"/>
              </a:tabLst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Gold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527050" algn="l"/>
              </a:tabLst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Personal</a:t>
            </a:r>
            <a:r>
              <a:rPr dirty="0" sz="2600" spc="-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635"/>
              </a:spcBef>
              <a:buAutoNum type="arabicParenR"/>
              <a:tabLst>
                <a:tab pos="527050" algn="l"/>
              </a:tabLst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Micro,</a:t>
            </a:r>
            <a:r>
              <a:rPr dirty="0" sz="2600" spc="-1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Small,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Medium</a:t>
            </a:r>
            <a:r>
              <a:rPr dirty="0" sz="2600" spc="-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Enterprises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(MSME)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financing.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710"/>
              </a:spcBef>
              <a:buAutoNum type="arabicParenR"/>
              <a:tabLst>
                <a:tab pos="527050" algn="l"/>
              </a:tabLst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Working</a:t>
            </a:r>
            <a:r>
              <a:rPr dirty="0" sz="2600" spc="-1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capital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loans.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7445" y="2207513"/>
            <a:ext cx="735647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Technical</a:t>
            </a:r>
            <a:r>
              <a:rPr dirty="0" spc="-85"/>
              <a:t> </a:t>
            </a:r>
            <a:r>
              <a:rPr dirty="0" spc="-10"/>
              <a:t>Indicators</a:t>
            </a:r>
            <a:r>
              <a:rPr dirty="0" spc="-55"/>
              <a:t> </a:t>
            </a:r>
            <a:r>
              <a:rPr dirty="0"/>
              <a:t>Signaling</a:t>
            </a:r>
            <a:r>
              <a:rPr dirty="0" spc="-145"/>
              <a:t> </a:t>
            </a:r>
            <a:r>
              <a:rPr dirty="0"/>
              <a:t>Bullish</a:t>
            </a:r>
            <a:r>
              <a:rPr dirty="0" spc="-114"/>
              <a:t> </a:t>
            </a:r>
            <a:r>
              <a:rPr dirty="0" spc="-10"/>
              <a:t>Trends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89959" y="2953448"/>
            <a:ext cx="4221480" cy="148463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49554" indent="-236854">
              <a:lnSpc>
                <a:spcPct val="100000"/>
              </a:lnSpc>
              <a:spcBef>
                <a:spcPts val="805"/>
              </a:spcBef>
              <a:buChar char="•"/>
              <a:tabLst>
                <a:tab pos="249554" algn="l"/>
              </a:tabLst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Moving</a:t>
            </a:r>
            <a:r>
              <a:rPr dirty="0" sz="2600" spc="-1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Averages</a:t>
            </a:r>
            <a:r>
              <a:rPr dirty="0" sz="2600" spc="-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(SMA/EMA)</a:t>
            </a:r>
            <a:endParaRPr sz="2600">
              <a:latin typeface="Calibri"/>
              <a:cs typeface="Calibri"/>
            </a:endParaRPr>
          </a:p>
          <a:p>
            <a:pPr lvl="1" marL="1270000" indent="-237490">
              <a:lnSpc>
                <a:spcPct val="100000"/>
              </a:lnSpc>
              <a:spcBef>
                <a:spcPts val="710"/>
              </a:spcBef>
              <a:buChar char="•"/>
              <a:tabLst>
                <a:tab pos="1270000" algn="l"/>
              </a:tabLst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RSI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MACD</a:t>
            </a:r>
            <a:endParaRPr sz="2600">
              <a:latin typeface="Calibri"/>
              <a:cs typeface="Calibri"/>
            </a:endParaRPr>
          </a:p>
          <a:p>
            <a:pPr marL="1188720" indent="-236854">
              <a:lnSpc>
                <a:spcPct val="100000"/>
              </a:lnSpc>
              <a:spcBef>
                <a:spcPts val="710"/>
              </a:spcBef>
              <a:buChar char="•"/>
              <a:tabLst>
                <a:tab pos="1188720" algn="l"/>
              </a:tabLst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Bollinger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Bands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604010" y="675005"/>
            <a:ext cx="9159240" cy="46139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770"/>
              </a:spcBef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Technical</a:t>
            </a:r>
            <a:r>
              <a:rPr dirty="0" sz="2600" spc="1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indicators</a:t>
            </a:r>
            <a:r>
              <a:rPr dirty="0" sz="2600" spc="1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suggest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12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bullish</a:t>
            </a:r>
            <a:r>
              <a:rPr dirty="0" sz="2600" spc="1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outlook</a:t>
            </a:r>
            <a:r>
              <a:rPr dirty="0" sz="2600" spc="11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1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1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Finance's stock: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527050" algn="l"/>
              </a:tabLst>
            </a:pP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Relative</a:t>
            </a:r>
            <a:r>
              <a:rPr dirty="0" u="sng" sz="2600" spc="-7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Strength</a:t>
            </a:r>
            <a:r>
              <a:rPr dirty="0" u="sng" sz="2600" spc="-3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Index</a:t>
            </a:r>
            <a:r>
              <a:rPr dirty="0" u="sng" sz="2600" spc="-13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(RSI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14):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66.26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–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indicating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buy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signal.</a:t>
            </a:r>
            <a:endParaRPr sz="2600">
              <a:latin typeface="Calibri"/>
              <a:cs typeface="Calibri"/>
            </a:endParaRPr>
          </a:p>
          <a:p>
            <a:pPr marL="527050" marR="11430" indent="-514984">
              <a:lnSpc>
                <a:spcPts val="2550"/>
              </a:lnSpc>
              <a:spcBef>
                <a:spcPts val="895"/>
              </a:spcBef>
              <a:buAutoNum type="arabicParenR"/>
              <a:tabLst>
                <a:tab pos="527050" algn="l"/>
                <a:tab pos="1737360" algn="l"/>
                <a:tab pos="3233420" algn="l"/>
                <a:tab pos="3776345" algn="l"/>
                <a:tab pos="4427220" algn="l"/>
                <a:tab pos="5803900" algn="l"/>
                <a:tab pos="6847205" algn="l"/>
                <a:tab pos="7329805" algn="l"/>
                <a:tab pos="8707120" algn="l"/>
              </a:tabLst>
            </a:pP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Moving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Averages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All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key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averages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(5-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day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200-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day)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are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signaling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strong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buy.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45"/>
              </a:spcBef>
              <a:buAutoNum type="arabicParenR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MACD</a:t>
            </a:r>
            <a:r>
              <a:rPr dirty="0" u="sng" sz="2600" spc="-9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(12,26):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8.57</a:t>
            </a:r>
            <a:r>
              <a:rPr dirty="0" sz="2600" spc="-1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–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suggesting</a:t>
            </a:r>
            <a:r>
              <a:rPr dirty="0" sz="2600" spc="-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upward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momentum.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527050" algn="l"/>
              </a:tabLst>
            </a:pPr>
            <a:r>
              <a:rPr dirty="0" u="sng" sz="2600" spc="-2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Average</a:t>
            </a:r>
            <a:r>
              <a:rPr dirty="0" u="sng" sz="2600" spc="-6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 spc="-2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True</a:t>
            </a:r>
            <a:r>
              <a:rPr dirty="0" u="sng" sz="2600" spc="-6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Range</a:t>
            </a:r>
            <a:r>
              <a:rPr dirty="0" u="sng" sz="2600" spc="-9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(ATR</a:t>
            </a:r>
            <a:r>
              <a:rPr dirty="0" sz="2600" spc="-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14):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5.49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–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indicating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lower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volatility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527050" algn="l"/>
              </a:tabLst>
            </a:pP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Market</a:t>
            </a:r>
            <a:r>
              <a:rPr dirty="0" u="sng" sz="2600" spc="-2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Capitalization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 spc="-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₹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772.09</a:t>
            </a:r>
            <a:r>
              <a:rPr dirty="0" sz="2600" spc="-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billion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35"/>
              </a:spcBef>
              <a:buAutoNum type="arabicParenR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Return</a:t>
            </a:r>
            <a:r>
              <a:rPr dirty="0" u="sng" sz="2600" spc="-7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2600" spc="-6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Equity</a:t>
            </a:r>
            <a:r>
              <a:rPr dirty="0" sz="2600" spc="-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(ROE):</a:t>
            </a:r>
            <a:r>
              <a:rPr dirty="0" sz="2600" spc="-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15.8%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409"/>
              </a:spcBef>
              <a:buAutoNum type="arabicParenR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Return</a:t>
            </a:r>
            <a:r>
              <a:rPr dirty="0" u="sng" sz="2600" spc="-9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on</a:t>
            </a:r>
            <a:r>
              <a:rPr dirty="0" u="sng" sz="2600" spc="-8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Capital</a:t>
            </a:r>
            <a:r>
              <a:rPr dirty="0" u="sng" sz="2600" spc="-6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Employed</a:t>
            </a:r>
            <a:r>
              <a:rPr dirty="0" u="sng" sz="2600" spc="-9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(ROCE):</a:t>
            </a:r>
            <a:r>
              <a:rPr dirty="0" sz="2600" spc="-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11.0%</a:t>
            </a:r>
            <a:endParaRPr sz="2600">
              <a:latin typeface="Calibri"/>
              <a:cs typeface="Calibri"/>
            </a:endParaRPr>
          </a:p>
          <a:p>
            <a:pPr marL="527050" indent="-514350">
              <a:lnSpc>
                <a:spcPct val="100000"/>
              </a:lnSpc>
              <a:spcBef>
                <a:spcPts val="335"/>
              </a:spcBef>
              <a:buAutoNum type="arabicParenR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Dividend</a:t>
            </a:r>
            <a:r>
              <a:rPr dirty="0" u="sng" sz="2600" spc="-8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Yield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1.33%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3417" rIns="0" bIns="0" rtlCol="0" vert="horz">
            <a:spAutoFit/>
          </a:bodyPr>
          <a:lstStyle/>
          <a:p>
            <a:pPr marL="980440">
              <a:lnSpc>
                <a:spcPct val="100000"/>
              </a:lnSpc>
              <a:spcBef>
                <a:spcPts val="130"/>
              </a:spcBef>
            </a:pPr>
            <a:r>
              <a:rPr dirty="0"/>
              <a:t>Candlestick</a:t>
            </a:r>
            <a:r>
              <a:rPr dirty="0" spc="-105"/>
              <a:t> </a:t>
            </a:r>
            <a:r>
              <a:rPr dirty="0" spc="-10"/>
              <a:t>Patterns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90"/>
              <a:t> </a:t>
            </a:r>
            <a:r>
              <a:rPr dirty="0"/>
              <a:t>Part</a:t>
            </a:r>
            <a:r>
              <a:rPr dirty="0" spc="-45"/>
              <a:t> </a:t>
            </a:r>
            <a:r>
              <a:rPr dirty="0" spc="-50"/>
              <a:t>1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84212" y="1522475"/>
            <a:ext cx="3089910" cy="3898900"/>
            <a:chOff x="684212" y="1522475"/>
            <a:chExt cx="3089910" cy="3898900"/>
          </a:xfrm>
        </p:grpSpPr>
        <p:sp>
          <p:nvSpPr>
            <p:cNvPr id="4" name="object 4" descr=""/>
            <p:cNvSpPr/>
            <p:nvPr/>
          </p:nvSpPr>
          <p:spPr>
            <a:xfrm>
              <a:off x="690562" y="1528825"/>
              <a:ext cx="3077210" cy="3886200"/>
            </a:xfrm>
            <a:custGeom>
              <a:avLst/>
              <a:gdLst/>
              <a:ahLst/>
              <a:cxnLst/>
              <a:rect l="l" t="t" r="r" b="b"/>
              <a:pathLst>
                <a:path w="3077210" h="3886200">
                  <a:moveTo>
                    <a:pt x="2563812" y="0"/>
                  </a:moveTo>
                  <a:lnTo>
                    <a:pt x="512775" y="0"/>
                  </a:lnTo>
                  <a:lnTo>
                    <a:pt x="466102" y="2094"/>
                  </a:lnTo>
                  <a:lnTo>
                    <a:pt x="420603" y="8258"/>
                  </a:lnTo>
                  <a:lnTo>
                    <a:pt x="376459" y="18310"/>
                  </a:lnTo>
                  <a:lnTo>
                    <a:pt x="333851" y="32069"/>
                  </a:lnTo>
                  <a:lnTo>
                    <a:pt x="292960" y="49355"/>
                  </a:lnTo>
                  <a:lnTo>
                    <a:pt x="253968" y="69986"/>
                  </a:lnTo>
                  <a:lnTo>
                    <a:pt x="217054" y="93782"/>
                  </a:lnTo>
                  <a:lnTo>
                    <a:pt x="182400" y="120562"/>
                  </a:lnTo>
                  <a:lnTo>
                    <a:pt x="150188" y="150145"/>
                  </a:lnTo>
                  <a:lnTo>
                    <a:pt x="120598" y="182351"/>
                  </a:lnTo>
                  <a:lnTo>
                    <a:pt x="93811" y="216998"/>
                  </a:lnTo>
                  <a:lnTo>
                    <a:pt x="70008" y="253905"/>
                  </a:lnTo>
                  <a:lnTo>
                    <a:pt x="49371" y="292893"/>
                  </a:lnTo>
                  <a:lnTo>
                    <a:pt x="32080" y="333779"/>
                  </a:lnTo>
                  <a:lnTo>
                    <a:pt x="18316" y="376384"/>
                  </a:lnTo>
                  <a:lnTo>
                    <a:pt x="8261" y="420526"/>
                  </a:lnTo>
                  <a:lnTo>
                    <a:pt x="2095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5" y="3420049"/>
                  </a:lnTo>
                  <a:lnTo>
                    <a:pt x="8261" y="3465550"/>
                  </a:lnTo>
                  <a:lnTo>
                    <a:pt x="18316" y="3509697"/>
                  </a:lnTo>
                  <a:lnTo>
                    <a:pt x="32080" y="3552309"/>
                  </a:lnTo>
                  <a:lnTo>
                    <a:pt x="49371" y="3593203"/>
                  </a:lnTo>
                  <a:lnTo>
                    <a:pt x="70008" y="3632200"/>
                  </a:lnTo>
                  <a:lnTo>
                    <a:pt x="93811" y="3669117"/>
                  </a:lnTo>
                  <a:lnTo>
                    <a:pt x="120598" y="3703774"/>
                  </a:lnTo>
                  <a:lnTo>
                    <a:pt x="150188" y="3735990"/>
                  </a:lnTo>
                  <a:lnTo>
                    <a:pt x="182400" y="3765584"/>
                  </a:lnTo>
                  <a:lnTo>
                    <a:pt x="217054" y="3792374"/>
                  </a:lnTo>
                  <a:lnTo>
                    <a:pt x="253968" y="3816180"/>
                  </a:lnTo>
                  <a:lnTo>
                    <a:pt x="292960" y="3836820"/>
                  </a:lnTo>
                  <a:lnTo>
                    <a:pt x="333851" y="3854114"/>
                  </a:lnTo>
                  <a:lnTo>
                    <a:pt x="376459" y="3867880"/>
                  </a:lnTo>
                  <a:lnTo>
                    <a:pt x="420603" y="3877937"/>
                  </a:lnTo>
                  <a:lnTo>
                    <a:pt x="466102" y="3884104"/>
                  </a:lnTo>
                  <a:lnTo>
                    <a:pt x="512775" y="3886200"/>
                  </a:lnTo>
                  <a:lnTo>
                    <a:pt x="2563812" y="3886200"/>
                  </a:lnTo>
                  <a:lnTo>
                    <a:pt x="2610487" y="3884104"/>
                  </a:lnTo>
                  <a:lnTo>
                    <a:pt x="2655989" y="3877937"/>
                  </a:lnTo>
                  <a:lnTo>
                    <a:pt x="2700136" y="3867880"/>
                  </a:lnTo>
                  <a:lnTo>
                    <a:pt x="2742747" y="3854114"/>
                  </a:lnTo>
                  <a:lnTo>
                    <a:pt x="2783642" y="3836820"/>
                  </a:lnTo>
                  <a:lnTo>
                    <a:pt x="2822638" y="3816180"/>
                  </a:lnTo>
                  <a:lnTo>
                    <a:pt x="2859555" y="3792374"/>
                  </a:lnTo>
                  <a:lnTo>
                    <a:pt x="2894213" y="3765584"/>
                  </a:lnTo>
                  <a:lnTo>
                    <a:pt x="2926429" y="3735990"/>
                  </a:lnTo>
                  <a:lnTo>
                    <a:pt x="2956022" y="3703774"/>
                  </a:lnTo>
                  <a:lnTo>
                    <a:pt x="2982813" y="3669117"/>
                  </a:lnTo>
                  <a:lnTo>
                    <a:pt x="3006619" y="3632200"/>
                  </a:lnTo>
                  <a:lnTo>
                    <a:pt x="3027259" y="3593203"/>
                  </a:lnTo>
                  <a:lnTo>
                    <a:pt x="3044552" y="3552309"/>
                  </a:lnTo>
                  <a:lnTo>
                    <a:pt x="3058318" y="3509697"/>
                  </a:lnTo>
                  <a:lnTo>
                    <a:pt x="3068375" y="3465550"/>
                  </a:lnTo>
                  <a:lnTo>
                    <a:pt x="3074542" y="3420049"/>
                  </a:lnTo>
                  <a:lnTo>
                    <a:pt x="3076638" y="3373374"/>
                  </a:lnTo>
                  <a:lnTo>
                    <a:pt x="3076638" y="512699"/>
                  </a:lnTo>
                  <a:lnTo>
                    <a:pt x="3074542" y="466024"/>
                  </a:lnTo>
                  <a:lnTo>
                    <a:pt x="3068375" y="420526"/>
                  </a:lnTo>
                  <a:lnTo>
                    <a:pt x="3058318" y="376384"/>
                  </a:lnTo>
                  <a:lnTo>
                    <a:pt x="3044552" y="333779"/>
                  </a:lnTo>
                  <a:lnTo>
                    <a:pt x="3027259" y="292893"/>
                  </a:lnTo>
                  <a:lnTo>
                    <a:pt x="3006619" y="253905"/>
                  </a:lnTo>
                  <a:lnTo>
                    <a:pt x="2982813" y="216998"/>
                  </a:lnTo>
                  <a:lnTo>
                    <a:pt x="2956022" y="182351"/>
                  </a:lnTo>
                  <a:lnTo>
                    <a:pt x="2926429" y="150145"/>
                  </a:lnTo>
                  <a:lnTo>
                    <a:pt x="2894213" y="120562"/>
                  </a:lnTo>
                  <a:lnTo>
                    <a:pt x="2859555" y="93782"/>
                  </a:lnTo>
                  <a:lnTo>
                    <a:pt x="2822638" y="69986"/>
                  </a:lnTo>
                  <a:lnTo>
                    <a:pt x="2783642" y="49355"/>
                  </a:lnTo>
                  <a:lnTo>
                    <a:pt x="2742747" y="32069"/>
                  </a:lnTo>
                  <a:lnTo>
                    <a:pt x="2700136" y="18310"/>
                  </a:lnTo>
                  <a:lnTo>
                    <a:pt x="2655989" y="8258"/>
                  </a:lnTo>
                  <a:lnTo>
                    <a:pt x="2610487" y="2094"/>
                  </a:lnTo>
                  <a:lnTo>
                    <a:pt x="25638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90562" y="1528825"/>
              <a:ext cx="3077210" cy="3886200"/>
            </a:xfrm>
            <a:custGeom>
              <a:avLst/>
              <a:gdLst/>
              <a:ahLst/>
              <a:cxnLst/>
              <a:rect l="l" t="t" r="r" b="b"/>
              <a:pathLst>
                <a:path w="3077210" h="3886200">
                  <a:moveTo>
                    <a:pt x="0" y="512699"/>
                  </a:moveTo>
                  <a:lnTo>
                    <a:pt x="2095" y="466024"/>
                  </a:lnTo>
                  <a:lnTo>
                    <a:pt x="8261" y="420526"/>
                  </a:lnTo>
                  <a:lnTo>
                    <a:pt x="18316" y="376384"/>
                  </a:lnTo>
                  <a:lnTo>
                    <a:pt x="32080" y="333779"/>
                  </a:lnTo>
                  <a:lnTo>
                    <a:pt x="49371" y="292893"/>
                  </a:lnTo>
                  <a:lnTo>
                    <a:pt x="70008" y="253905"/>
                  </a:lnTo>
                  <a:lnTo>
                    <a:pt x="93811" y="216998"/>
                  </a:lnTo>
                  <a:lnTo>
                    <a:pt x="120598" y="182351"/>
                  </a:lnTo>
                  <a:lnTo>
                    <a:pt x="150188" y="150145"/>
                  </a:lnTo>
                  <a:lnTo>
                    <a:pt x="182400" y="120562"/>
                  </a:lnTo>
                  <a:lnTo>
                    <a:pt x="217054" y="93782"/>
                  </a:lnTo>
                  <a:lnTo>
                    <a:pt x="253968" y="69986"/>
                  </a:lnTo>
                  <a:lnTo>
                    <a:pt x="292960" y="49355"/>
                  </a:lnTo>
                  <a:lnTo>
                    <a:pt x="333851" y="32069"/>
                  </a:lnTo>
                  <a:lnTo>
                    <a:pt x="376459" y="18310"/>
                  </a:lnTo>
                  <a:lnTo>
                    <a:pt x="420603" y="8258"/>
                  </a:lnTo>
                  <a:lnTo>
                    <a:pt x="466102" y="2094"/>
                  </a:lnTo>
                  <a:lnTo>
                    <a:pt x="512775" y="0"/>
                  </a:lnTo>
                  <a:lnTo>
                    <a:pt x="2563812" y="0"/>
                  </a:lnTo>
                  <a:lnTo>
                    <a:pt x="2610487" y="2094"/>
                  </a:lnTo>
                  <a:lnTo>
                    <a:pt x="2655989" y="8258"/>
                  </a:lnTo>
                  <a:lnTo>
                    <a:pt x="2700136" y="18310"/>
                  </a:lnTo>
                  <a:lnTo>
                    <a:pt x="2742747" y="32069"/>
                  </a:lnTo>
                  <a:lnTo>
                    <a:pt x="2783642" y="49355"/>
                  </a:lnTo>
                  <a:lnTo>
                    <a:pt x="2822638" y="69986"/>
                  </a:lnTo>
                  <a:lnTo>
                    <a:pt x="2859555" y="93782"/>
                  </a:lnTo>
                  <a:lnTo>
                    <a:pt x="2894213" y="120562"/>
                  </a:lnTo>
                  <a:lnTo>
                    <a:pt x="2926429" y="150145"/>
                  </a:lnTo>
                  <a:lnTo>
                    <a:pt x="2956022" y="182351"/>
                  </a:lnTo>
                  <a:lnTo>
                    <a:pt x="2982813" y="216998"/>
                  </a:lnTo>
                  <a:lnTo>
                    <a:pt x="3006619" y="253905"/>
                  </a:lnTo>
                  <a:lnTo>
                    <a:pt x="3027259" y="292893"/>
                  </a:lnTo>
                  <a:lnTo>
                    <a:pt x="3044552" y="333779"/>
                  </a:lnTo>
                  <a:lnTo>
                    <a:pt x="3058318" y="376384"/>
                  </a:lnTo>
                  <a:lnTo>
                    <a:pt x="3068375" y="420526"/>
                  </a:lnTo>
                  <a:lnTo>
                    <a:pt x="3074542" y="466024"/>
                  </a:lnTo>
                  <a:lnTo>
                    <a:pt x="3076638" y="512699"/>
                  </a:lnTo>
                  <a:lnTo>
                    <a:pt x="3076638" y="3373374"/>
                  </a:lnTo>
                  <a:lnTo>
                    <a:pt x="3074542" y="3420049"/>
                  </a:lnTo>
                  <a:lnTo>
                    <a:pt x="3068375" y="3465550"/>
                  </a:lnTo>
                  <a:lnTo>
                    <a:pt x="3058318" y="3509697"/>
                  </a:lnTo>
                  <a:lnTo>
                    <a:pt x="3044552" y="3552309"/>
                  </a:lnTo>
                  <a:lnTo>
                    <a:pt x="3027259" y="3593203"/>
                  </a:lnTo>
                  <a:lnTo>
                    <a:pt x="3006619" y="3632200"/>
                  </a:lnTo>
                  <a:lnTo>
                    <a:pt x="2982813" y="3669117"/>
                  </a:lnTo>
                  <a:lnTo>
                    <a:pt x="2956022" y="3703774"/>
                  </a:lnTo>
                  <a:lnTo>
                    <a:pt x="2926429" y="3735990"/>
                  </a:lnTo>
                  <a:lnTo>
                    <a:pt x="2894213" y="3765584"/>
                  </a:lnTo>
                  <a:lnTo>
                    <a:pt x="2859555" y="3792374"/>
                  </a:lnTo>
                  <a:lnTo>
                    <a:pt x="2822638" y="3816180"/>
                  </a:lnTo>
                  <a:lnTo>
                    <a:pt x="2783642" y="3836820"/>
                  </a:lnTo>
                  <a:lnTo>
                    <a:pt x="2742747" y="3854114"/>
                  </a:lnTo>
                  <a:lnTo>
                    <a:pt x="2700136" y="3867880"/>
                  </a:lnTo>
                  <a:lnTo>
                    <a:pt x="2655989" y="3877937"/>
                  </a:lnTo>
                  <a:lnTo>
                    <a:pt x="2610487" y="3884104"/>
                  </a:lnTo>
                  <a:lnTo>
                    <a:pt x="2563812" y="3886200"/>
                  </a:lnTo>
                  <a:lnTo>
                    <a:pt x="512775" y="3886200"/>
                  </a:lnTo>
                  <a:lnTo>
                    <a:pt x="466102" y="3884104"/>
                  </a:lnTo>
                  <a:lnTo>
                    <a:pt x="420603" y="3877937"/>
                  </a:lnTo>
                  <a:lnTo>
                    <a:pt x="376459" y="3867880"/>
                  </a:lnTo>
                  <a:lnTo>
                    <a:pt x="333851" y="3854114"/>
                  </a:lnTo>
                  <a:lnTo>
                    <a:pt x="292960" y="3836820"/>
                  </a:lnTo>
                  <a:lnTo>
                    <a:pt x="253968" y="3816180"/>
                  </a:lnTo>
                  <a:lnTo>
                    <a:pt x="217054" y="3792374"/>
                  </a:lnTo>
                  <a:lnTo>
                    <a:pt x="182400" y="3765584"/>
                  </a:lnTo>
                  <a:lnTo>
                    <a:pt x="150188" y="3735990"/>
                  </a:lnTo>
                  <a:lnTo>
                    <a:pt x="120598" y="3703774"/>
                  </a:lnTo>
                  <a:lnTo>
                    <a:pt x="93811" y="3669117"/>
                  </a:lnTo>
                  <a:lnTo>
                    <a:pt x="70008" y="3632200"/>
                  </a:lnTo>
                  <a:lnTo>
                    <a:pt x="49371" y="3593203"/>
                  </a:lnTo>
                  <a:lnTo>
                    <a:pt x="32080" y="3552309"/>
                  </a:lnTo>
                  <a:lnTo>
                    <a:pt x="18316" y="3509697"/>
                  </a:lnTo>
                  <a:lnTo>
                    <a:pt x="8261" y="3465550"/>
                  </a:lnTo>
                  <a:lnTo>
                    <a:pt x="2095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81062" y="4662550"/>
              <a:ext cx="2686685" cy="571500"/>
            </a:xfrm>
            <a:custGeom>
              <a:avLst/>
              <a:gdLst/>
              <a:ahLst/>
              <a:cxnLst/>
              <a:rect l="l" t="t" r="r" b="b"/>
              <a:pathLst>
                <a:path w="2686685" h="571500">
                  <a:moveTo>
                    <a:pt x="2590736" y="0"/>
                  </a:moveTo>
                  <a:lnTo>
                    <a:pt x="95250" y="0"/>
                  </a:lnTo>
                  <a:lnTo>
                    <a:pt x="58175" y="7471"/>
                  </a:lnTo>
                  <a:lnTo>
                    <a:pt x="27898" y="27860"/>
                  </a:lnTo>
                  <a:lnTo>
                    <a:pt x="7485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85" y="513260"/>
                  </a:lnTo>
                  <a:lnTo>
                    <a:pt x="27898" y="543575"/>
                  </a:lnTo>
                  <a:lnTo>
                    <a:pt x="58175" y="564008"/>
                  </a:lnTo>
                  <a:lnTo>
                    <a:pt x="95250" y="571500"/>
                  </a:lnTo>
                  <a:lnTo>
                    <a:pt x="2590736" y="571500"/>
                  </a:lnTo>
                  <a:lnTo>
                    <a:pt x="2627874" y="564008"/>
                  </a:lnTo>
                  <a:lnTo>
                    <a:pt x="2658189" y="543575"/>
                  </a:lnTo>
                  <a:lnTo>
                    <a:pt x="2678622" y="513260"/>
                  </a:lnTo>
                  <a:lnTo>
                    <a:pt x="2686113" y="476123"/>
                  </a:lnTo>
                  <a:lnTo>
                    <a:pt x="2686113" y="95250"/>
                  </a:lnTo>
                  <a:lnTo>
                    <a:pt x="2678622" y="58132"/>
                  </a:lnTo>
                  <a:lnTo>
                    <a:pt x="2658189" y="27860"/>
                  </a:lnTo>
                  <a:lnTo>
                    <a:pt x="2627874" y="7471"/>
                  </a:lnTo>
                  <a:lnTo>
                    <a:pt x="2590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1062" y="4662550"/>
              <a:ext cx="2686685" cy="571500"/>
            </a:xfrm>
            <a:custGeom>
              <a:avLst/>
              <a:gdLst/>
              <a:ahLst/>
              <a:cxnLst/>
              <a:rect l="l" t="t" r="r" b="b"/>
              <a:pathLst>
                <a:path w="2686685" h="571500">
                  <a:moveTo>
                    <a:pt x="0" y="95250"/>
                  </a:moveTo>
                  <a:lnTo>
                    <a:pt x="7485" y="58132"/>
                  </a:lnTo>
                  <a:lnTo>
                    <a:pt x="27898" y="27860"/>
                  </a:lnTo>
                  <a:lnTo>
                    <a:pt x="58175" y="7471"/>
                  </a:lnTo>
                  <a:lnTo>
                    <a:pt x="95250" y="0"/>
                  </a:lnTo>
                  <a:lnTo>
                    <a:pt x="2590736" y="0"/>
                  </a:lnTo>
                  <a:lnTo>
                    <a:pt x="2627874" y="7471"/>
                  </a:lnTo>
                  <a:lnTo>
                    <a:pt x="2658189" y="27860"/>
                  </a:lnTo>
                  <a:lnTo>
                    <a:pt x="2678622" y="58132"/>
                  </a:lnTo>
                  <a:lnTo>
                    <a:pt x="2686113" y="95250"/>
                  </a:lnTo>
                  <a:lnTo>
                    <a:pt x="2686113" y="476123"/>
                  </a:lnTo>
                  <a:lnTo>
                    <a:pt x="2678622" y="513260"/>
                  </a:lnTo>
                  <a:lnTo>
                    <a:pt x="2658189" y="543575"/>
                  </a:lnTo>
                  <a:lnTo>
                    <a:pt x="2627874" y="564008"/>
                  </a:lnTo>
                  <a:lnTo>
                    <a:pt x="2590736" y="571500"/>
                  </a:lnTo>
                  <a:lnTo>
                    <a:pt x="95250" y="571500"/>
                  </a:lnTo>
                  <a:lnTo>
                    <a:pt x="58175" y="564008"/>
                  </a:lnTo>
                  <a:lnTo>
                    <a:pt x="27898" y="543575"/>
                  </a:lnTo>
                  <a:lnTo>
                    <a:pt x="7485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560951" y="1522475"/>
            <a:ext cx="3079750" cy="3898900"/>
            <a:chOff x="4560951" y="1522475"/>
            <a:chExt cx="3079750" cy="3898900"/>
          </a:xfrm>
        </p:grpSpPr>
        <p:sp>
          <p:nvSpPr>
            <p:cNvPr id="9" name="object 9" descr=""/>
            <p:cNvSpPr/>
            <p:nvPr/>
          </p:nvSpPr>
          <p:spPr>
            <a:xfrm>
              <a:off x="4567301" y="1528825"/>
              <a:ext cx="3067050" cy="3886200"/>
            </a:xfrm>
            <a:custGeom>
              <a:avLst/>
              <a:gdLst/>
              <a:ahLst/>
              <a:cxnLst/>
              <a:rect l="l" t="t" r="r" b="b"/>
              <a:pathLst>
                <a:path w="3067050" h="3886200">
                  <a:moveTo>
                    <a:pt x="2555748" y="0"/>
                  </a:moveTo>
                  <a:lnTo>
                    <a:pt x="511175" y="0"/>
                  </a:lnTo>
                  <a:lnTo>
                    <a:pt x="461944" y="2339"/>
                  </a:lnTo>
                  <a:lnTo>
                    <a:pt x="414037" y="9216"/>
                  </a:lnTo>
                  <a:lnTo>
                    <a:pt x="367669" y="20416"/>
                  </a:lnTo>
                  <a:lnTo>
                    <a:pt x="323054" y="35725"/>
                  </a:lnTo>
                  <a:lnTo>
                    <a:pt x="280406" y="54928"/>
                  </a:lnTo>
                  <a:lnTo>
                    <a:pt x="239938" y="77812"/>
                  </a:lnTo>
                  <a:lnTo>
                    <a:pt x="201866" y="104162"/>
                  </a:lnTo>
                  <a:lnTo>
                    <a:pt x="166403" y="133763"/>
                  </a:lnTo>
                  <a:lnTo>
                    <a:pt x="133763" y="166403"/>
                  </a:lnTo>
                  <a:lnTo>
                    <a:pt x="104162" y="201866"/>
                  </a:lnTo>
                  <a:lnTo>
                    <a:pt x="77812" y="239938"/>
                  </a:lnTo>
                  <a:lnTo>
                    <a:pt x="54928" y="280406"/>
                  </a:lnTo>
                  <a:lnTo>
                    <a:pt x="35725" y="323054"/>
                  </a:lnTo>
                  <a:lnTo>
                    <a:pt x="20416" y="367669"/>
                  </a:lnTo>
                  <a:lnTo>
                    <a:pt x="9216" y="414037"/>
                  </a:lnTo>
                  <a:lnTo>
                    <a:pt x="2339" y="461944"/>
                  </a:lnTo>
                  <a:lnTo>
                    <a:pt x="0" y="511175"/>
                  </a:lnTo>
                  <a:lnTo>
                    <a:pt x="0" y="3374898"/>
                  </a:lnTo>
                  <a:lnTo>
                    <a:pt x="2339" y="3424129"/>
                  </a:lnTo>
                  <a:lnTo>
                    <a:pt x="9216" y="3472039"/>
                  </a:lnTo>
                  <a:lnTo>
                    <a:pt x="20416" y="3518413"/>
                  </a:lnTo>
                  <a:lnTo>
                    <a:pt x="35725" y="3563036"/>
                  </a:lnTo>
                  <a:lnTo>
                    <a:pt x="54928" y="3605693"/>
                  </a:lnTo>
                  <a:lnTo>
                    <a:pt x="77812" y="3646170"/>
                  </a:lnTo>
                  <a:lnTo>
                    <a:pt x="104162" y="3684253"/>
                  </a:lnTo>
                  <a:lnTo>
                    <a:pt x="133763" y="3719727"/>
                  </a:lnTo>
                  <a:lnTo>
                    <a:pt x="166403" y="3752378"/>
                  </a:lnTo>
                  <a:lnTo>
                    <a:pt x="201866" y="3781991"/>
                  </a:lnTo>
                  <a:lnTo>
                    <a:pt x="239938" y="3808351"/>
                  </a:lnTo>
                  <a:lnTo>
                    <a:pt x="280406" y="3831244"/>
                  </a:lnTo>
                  <a:lnTo>
                    <a:pt x="323054" y="3850456"/>
                  </a:lnTo>
                  <a:lnTo>
                    <a:pt x="367669" y="3865772"/>
                  </a:lnTo>
                  <a:lnTo>
                    <a:pt x="414037" y="3876978"/>
                  </a:lnTo>
                  <a:lnTo>
                    <a:pt x="461944" y="3883858"/>
                  </a:lnTo>
                  <a:lnTo>
                    <a:pt x="511175" y="3886200"/>
                  </a:lnTo>
                  <a:lnTo>
                    <a:pt x="2555748" y="3886200"/>
                  </a:lnTo>
                  <a:lnTo>
                    <a:pt x="2604979" y="3883858"/>
                  </a:lnTo>
                  <a:lnTo>
                    <a:pt x="2652889" y="3876978"/>
                  </a:lnTo>
                  <a:lnTo>
                    <a:pt x="2699263" y="3865772"/>
                  </a:lnTo>
                  <a:lnTo>
                    <a:pt x="2743886" y="3850456"/>
                  </a:lnTo>
                  <a:lnTo>
                    <a:pt x="2786543" y="3831244"/>
                  </a:lnTo>
                  <a:lnTo>
                    <a:pt x="2827020" y="3808351"/>
                  </a:lnTo>
                  <a:lnTo>
                    <a:pt x="2865103" y="3781991"/>
                  </a:lnTo>
                  <a:lnTo>
                    <a:pt x="2900577" y="3752378"/>
                  </a:lnTo>
                  <a:lnTo>
                    <a:pt x="2933228" y="3719727"/>
                  </a:lnTo>
                  <a:lnTo>
                    <a:pt x="2962841" y="3684253"/>
                  </a:lnTo>
                  <a:lnTo>
                    <a:pt x="2989201" y="3646170"/>
                  </a:lnTo>
                  <a:lnTo>
                    <a:pt x="3012094" y="3605693"/>
                  </a:lnTo>
                  <a:lnTo>
                    <a:pt x="3031306" y="3563036"/>
                  </a:lnTo>
                  <a:lnTo>
                    <a:pt x="3046622" y="3518413"/>
                  </a:lnTo>
                  <a:lnTo>
                    <a:pt x="3057828" y="3472039"/>
                  </a:lnTo>
                  <a:lnTo>
                    <a:pt x="3064708" y="3424129"/>
                  </a:lnTo>
                  <a:lnTo>
                    <a:pt x="3067050" y="3374898"/>
                  </a:lnTo>
                  <a:lnTo>
                    <a:pt x="3067050" y="511175"/>
                  </a:lnTo>
                  <a:lnTo>
                    <a:pt x="3064708" y="461944"/>
                  </a:lnTo>
                  <a:lnTo>
                    <a:pt x="3057828" y="414037"/>
                  </a:lnTo>
                  <a:lnTo>
                    <a:pt x="3046622" y="367669"/>
                  </a:lnTo>
                  <a:lnTo>
                    <a:pt x="3031306" y="323054"/>
                  </a:lnTo>
                  <a:lnTo>
                    <a:pt x="3012094" y="280406"/>
                  </a:lnTo>
                  <a:lnTo>
                    <a:pt x="2989201" y="239938"/>
                  </a:lnTo>
                  <a:lnTo>
                    <a:pt x="2962841" y="201866"/>
                  </a:lnTo>
                  <a:lnTo>
                    <a:pt x="2933228" y="166403"/>
                  </a:lnTo>
                  <a:lnTo>
                    <a:pt x="2900577" y="133763"/>
                  </a:lnTo>
                  <a:lnTo>
                    <a:pt x="2865103" y="104162"/>
                  </a:lnTo>
                  <a:lnTo>
                    <a:pt x="2827020" y="77812"/>
                  </a:lnTo>
                  <a:lnTo>
                    <a:pt x="2786543" y="54928"/>
                  </a:lnTo>
                  <a:lnTo>
                    <a:pt x="2743886" y="35725"/>
                  </a:lnTo>
                  <a:lnTo>
                    <a:pt x="2699263" y="20416"/>
                  </a:lnTo>
                  <a:lnTo>
                    <a:pt x="2652889" y="9216"/>
                  </a:lnTo>
                  <a:lnTo>
                    <a:pt x="2604979" y="2339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67301" y="1528825"/>
              <a:ext cx="3067050" cy="3886200"/>
            </a:xfrm>
            <a:custGeom>
              <a:avLst/>
              <a:gdLst/>
              <a:ahLst/>
              <a:cxnLst/>
              <a:rect l="l" t="t" r="r" b="b"/>
              <a:pathLst>
                <a:path w="3067050" h="3886200">
                  <a:moveTo>
                    <a:pt x="0" y="511175"/>
                  </a:moveTo>
                  <a:lnTo>
                    <a:pt x="2339" y="461944"/>
                  </a:lnTo>
                  <a:lnTo>
                    <a:pt x="9216" y="414037"/>
                  </a:lnTo>
                  <a:lnTo>
                    <a:pt x="20416" y="367669"/>
                  </a:lnTo>
                  <a:lnTo>
                    <a:pt x="35725" y="323054"/>
                  </a:lnTo>
                  <a:lnTo>
                    <a:pt x="54928" y="280406"/>
                  </a:lnTo>
                  <a:lnTo>
                    <a:pt x="77812" y="239938"/>
                  </a:lnTo>
                  <a:lnTo>
                    <a:pt x="104162" y="201866"/>
                  </a:lnTo>
                  <a:lnTo>
                    <a:pt x="133763" y="166403"/>
                  </a:lnTo>
                  <a:lnTo>
                    <a:pt x="166403" y="133763"/>
                  </a:lnTo>
                  <a:lnTo>
                    <a:pt x="201866" y="104162"/>
                  </a:lnTo>
                  <a:lnTo>
                    <a:pt x="239938" y="77812"/>
                  </a:lnTo>
                  <a:lnTo>
                    <a:pt x="280406" y="54928"/>
                  </a:lnTo>
                  <a:lnTo>
                    <a:pt x="323054" y="35725"/>
                  </a:lnTo>
                  <a:lnTo>
                    <a:pt x="367669" y="20416"/>
                  </a:lnTo>
                  <a:lnTo>
                    <a:pt x="414037" y="9216"/>
                  </a:lnTo>
                  <a:lnTo>
                    <a:pt x="461944" y="2339"/>
                  </a:lnTo>
                  <a:lnTo>
                    <a:pt x="511175" y="0"/>
                  </a:lnTo>
                  <a:lnTo>
                    <a:pt x="2555748" y="0"/>
                  </a:lnTo>
                  <a:lnTo>
                    <a:pt x="2604979" y="2339"/>
                  </a:lnTo>
                  <a:lnTo>
                    <a:pt x="2652889" y="9216"/>
                  </a:lnTo>
                  <a:lnTo>
                    <a:pt x="2699263" y="20416"/>
                  </a:lnTo>
                  <a:lnTo>
                    <a:pt x="2743886" y="35725"/>
                  </a:lnTo>
                  <a:lnTo>
                    <a:pt x="2786543" y="54928"/>
                  </a:lnTo>
                  <a:lnTo>
                    <a:pt x="2827020" y="77812"/>
                  </a:lnTo>
                  <a:lnTo>
                    <a:pt x="2865103" y="104162"/>
                  </a:lnTo>
                  <a:lnTo>
                    <a:pt x="2900577" y="133763"/>
                  </a:lnTo>
                  <a:lnTo>
                    <a:pt x="2933228" y="166403"/>
                  </a:lnTo>
                  <a:lnTo>
                    <a:pt x="2962841" y="201866"/>
                  </a:lnTo>
                  <a:lnTo>
                    <a:pt x="2989201" y="239938"/>
                  </a:lnTo>
                  <a:lnTo>
                    <a:pt x="3012094" y="280406"/>
                  </a:lnTo>
                  <a:lnTo>
                    <a:pt x="3031306" y="323054"/>
                  </a:lnTo>
                  <a:lnTo>
                    <a:pt x="3046622" y="367669"/>
                  </a:lnTo>
                  <a:lnTo>
                    <a:pt x="3057828" y="414037"/>
                  </a:lnTo>
                  <a:lnTo>
                    <a:pt x="3064708" y="461944"/>
                  </a:lnTo>
                  <a:lnTo>
                    <a:pt x="3067050" y="511175"/>
                  </a:lnTo>
                  <a:lnTo>
                    <a:pt x="3067050" y="3374898"/>
                  </a:lnTo>
                  <a:lnTo>
                    <a:pt x="3064708" y="3424129"/>
                  </a:lnTo>
                  <a:lnTo>
                    <a:pt x="3057828" y="3472039"/>
                  </a:lnTo>
                  <a:lnTo>
                    <a:pt x="3046622" y="3518413"/>
                  </a:lnTo>
                  <a:lnTo>
                    <a:pt x="3031306" y="3563036"/>
                  </a:lnTo>
                  <a:lnTo>
                    <a:pt x="3012094" y="3605693"/>
                  </a:lnTo>
                  <a:lnTo>
                    <a:pt x="2989201" y="3646170"/>
                  </a:lnTo>
                  <a:lnTo>
                    <a:pt x="2962841" y="3684253"/>
                  </a:lnTo>
                  <a:lnTo>
                    <a:pt x="2933228" y="3719727"/>
                  </a:lnTo>
                  <a:lnTo>
                    <a:pt x="2900577" y="3752378"/>
                  </a:lnTo>
                  <a:lnTo>
                    <a:pt x="2865103" y="3781991"/>
                  </a:lnTo>
                  <a:lnTo>
                    <a:pt x="2827020" y="3808351"/>
                  </a:lnTo>
                  <a:lnTo>
                    <a:pt x="2786543" y="3831244"/>
                  </a:lnTo>
                  <a:lnTo>
                    <a:pt x="2743886" y="3850456"/>
                  </a:lnTo>
                  <a:lnTo>
                    <a:pt x="2699263" y="3865772"/>
                  </a:lnTo>
                  <a:lnTo>
                    <a:pt x="2652889" y="3876978"/>
                  </a:lnTo>
                  <a:lnTo>
                    <a:pt x="2604979" y="3883858"/>
                  </a:lnTo>
                  <a:lnTo>
                    <a:pt x="2555748" y="3886200"/>
                  </a:lnTo>
                  <a:lnTo>
                    <a:pt x="511175" y="3886200"/>
                  </a:lnTo>
                  <a:lnTo>
                    <a:pt x="461944" y="3883858"/>
                  </a:lnTo>
                  <a:lnTo>
                    <a:pt x="414037" y="3876978"/>
                  </a:lnTo>
                  <a:lnTo>
                    <a:pt x="367669" y="3865772"/>
                  </a:lnTo>
                  <a:lnTo>
                    <a:pt x="323054" y="3850456"/>
                  </a:lnTo>
                  <a:lnTo>
                    <a:pt x="280406" y="3831244"/>
                  </a:lnTo>
                  <a:lnTo>
                    <a:pt x="239938" y="3808351"/>
                  </a:lnTo>
                  <a:lnTo>
                    <a:pt x="201866" y="3781991"/>
                  </a:lnTo>
                  <a:lnTo>
                    <a:pt x="166403" y="3752378"/>
                  </a:lnTo>
                  <a:lnTo>
                    <a:pt x="133763" y="3719727"/>
                  </a:lnTo>
                  <a:lnTo>
                    <a:pt x="104162" y="3684253"/>
                  </a:lnTo>
                  <a:lnTo>
                    <a:pt x="77812" y="3646170"/>
                  </a:lnTo>
                  <a:lnTo>
                    <a:pt x="54928" y="3605693"/>
                  </a:lnTo>
                  <a:lnTo>
                    <a:pt x="35725" y="3563036"/>
                  </a:lnTo>
                  <a:lnTo>
                    <a:pt x="20416" y="3518413"/>
                  </a:lnTo>
                  <a:lnTo>
                    <a:pt x="9216" y="3472039"/>
                  </a:lnTo>
                  <a:lnTo>
                    <a:pt x="2339" y="3424129"/>
                  </a:lnTo>
                  <a:lnTo>
                    <a:pt x="0" y="3374898"/>
                  </a:lnTo>
                  <a:lnTo>
                    <a:pt x="0" y="51117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57801" y="4662550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2590673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71" y="513260"/>
                  </a:lnTo>
                  <a:lnTo>
                    <a:pt x="27860" y="543575"/>
                  </a:lnTo>
                  <a:lnTo>
                    <a:pt x="58132" y="564008"/>
                  </a:lnTo>
                  <a:lnTo>
                    <a:pt x="95250" y="571500"/>
                  </a:lnTo>
                  <a:lnTo>
                    <a:pt x="2590673" y="571500"/>
                  </a:lnTo>
                  <a:lnTo>
                    <a:pt x="2627810" y="564008"/>
                  </a:lnTo>
                  <a:lnTo>
                    <a:pt x="2658125" y="543575"/>
                  </a:lnTo>
                  <a:lnTo>
                    <a:pt x="2678558" y="513260"/>
                  </a:lnTo>
                  <a:lnTo>
                    <a:pt x="2686050" y="476123"/>
                  </a:lnTo>
                  <a:lnTo>
                    <a:pt x="2686050" y="95250"/>
                  </a:lnTo>
                  <a:lnTo>
                    <a:pt x="2678558" y="58132"/>
                  </a:lnTo>
                  <a:lnTo>
                    <a:pt x="2658125" y="27860"/>
                  </a:lnTo>
                  <a:lnTo>
                    <a:pt x="2627810" y="7471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57801" y="4662550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590673" y="0"/>
                  </a:lnTo>
                  <a:lnTo>
                    <a:pt x="2627810" y="7471"/>
                  </a:lnTo>
                  <a:lnTo>
                    <a:pt x="2658125" y="27860"/>
                  </a:lnTo>
                  <a:lnTo>
                    <a:pt x="2678558" y="58132"/>
                  </a:lnTo>
                  <a:lnTo>
                    <a:pt x="2686050" y="95250"/>
                  </a:lnTo>
                  <a:lnTo>
                    <a:pt x="2686050" y="476123"/>
                  </a:lnTo>
                  <a:lnTo>
                    <a:pt x="2678558" y="513260"/>
                  </a:lnTo>
                  <a:lnTo>
                    <a:pt x="2658125" y="543575"/>
                  </a:lnTo>
                  <a:lnTo>
                    <a:pt x="2627810" y="564008"/>
                  </a:lnTo>
                  <a:lnTo>
                    <a:pt x="2590673" y="571500"/>
                  </a:lnTo>
                  <a:lnTo>
                    <a:pt x="95250" y="571500"/>
                  </a:lnTo>
                  <a:lnTo>
                    <a:pt x="58132" y="564008"/>
                  </a:lnTo>
                  <a:lnTo>
                    <a:pt x="27860" y="543575"/>
                  </a:lnTo>
                  <a:lnTo>
                    <a:pt x="7471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8485251" y="1522475"/>
            <a:ext cx="3089275" cy="3898900"/>
            <a:chOff x="8485251" y="1522475"/>
            <a:chExt cx="3089275" cy="3898900"/>
          </a:xfrm>
        </p:grpSpPr>
        <p:sp>
          <p:nvSpPr>
            <p:cNvPr id="14" name="object 14" descr=""/>
            <p:cNvSpPr/>
            <p:nvPr/>
          </p:nvSpPr>
          <p:spPr>
            <a:xfrm>
              <a:off x="8491601" y="1528825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2563749" y="0"/>
                  </a:moveTo>
                  <a:lnTo>
                    <a:pt x="512699" y="0"/>
                  </a:lnTo>
                  <a:lnTo>
                    <a:pt x="466024" y="2094"/>
                  </a:lnTo>
                  <a:lnTo>
                    <a:pt x="420526" y="8258"/>
                  </a:lnTo>
                  <a:lnTo>
                    <a:pt x="376384" y="18310"/>
                  </a:lnTo>
                  <a:lnTo>
                    <a:pt x="333779" y="32069"/>
                  </a:lnTo>
                  <a:lnTo>
                    <a:pt x="292893" y="49355"/>
                  </a:lnTo>
                  <a:lnTo>
                    <a:pt x="253905" y="69986"/>
                  </a:lnTo>
                  <a:lnTo>
                    <a:pt x="216998" y="93782"/>
                  </a:lnTo>
                  <a:lnTo>
                    <a:pt x="182351" y="120562"/>
                  </a:lnTo>
                  <a:lnTo>
                    <a:pt x="150145" y="150145"/>
                  </a:lnTo>
                  <a:lnTo>
                    <a:pt x="120562" y="182351"/>
                  </a:lnTo>
                  <a:lnTo>
                    <a:pt x="93782" y="216998"/>
                  </a:lnTo>
                  <a:lnTo>
                    <a:pt x="69986" y="253905"/>
                  </a:lnTo>
                  <a:lnTo>
                    <a:pt x="49355" y="292893"/>
                  </a:lnTo>
                  <a:lnTo>
                    <a:pt x="32069" y="333779"/>
                  </a:lnTo>
                  <a:lnTo>
                    <a:pt x="18310" y="376384"/>
                  </a:lnTo>
                  <a:lnTo>
                    <a:pt x="8258" y="420526"/>
                  </a:lnTo>
                  <a:lnTo>
                    <a:pt x="2094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4" y="3420049"/>
                  </a:lnTo>
                  <a:lnTo>
                    <a:pt x="8258" y="3465550"/>
                  </a:lnTo>
                  <a:lnTo>
                    <a:pt x="18310" y="3509697"/>
                  </a:lnTo>
                  <a:lnTo>
                    <a:pt x="32069" y="3552309"/>
                  </a:lnTo>
                  <a:lnTo>
                    <a:pt x="49355" y="3593203"/>
                  </a:lnTo>
                  <a:lnTo>
                    <a:pt x="69986" y="3632200"/>
                  </a:lnTo>
                  <a:lnTo>
                    <a:pt x="93782" y="3669117"/>
                  </a:lnTo>
                  <a:lnTo>
                    <a:pt x="120562" y="3703774"/>
                  </a:lnTo>
                  <a:lnTo>
                    <a:pt x="150145" y="3735990"/>
                  </a:lnTo>
                  <a:lnTo>
                    <a:pt x="182351" y="3765584"/>
                  </a:lnTo>
                  <a:lnTo>
                    <a:pt x="216998" y="3792374"/>
                  </a:lnTo>
                  <a:lnTo>
                    <a:pt x="253905" y="3816180"/>
                  </a:lnTo>
                  <a:lnTo>
                    <a:pt x="292893" y="3836820"/>
                  </a:lnTo>
                  <a:lnTo>
                    <a:pt x="333779" y="3854114"/>
                  </a:lnTo>
                  <a:lnTo>
                    <a:pt x="376384" y="3867880"/>
                  </a:lnTo>
                  <a:lnTo>
                    <a:pt x="420526" y="3877937"/>
                  </a:lnTo>
                  <a:lnTo>
                    <a:pt x="466024" y="3884104"/>
                  </a:lnTo>
                  <a:lnTo>
                    <a:pt x="512699" y="3886200"/>
                  </a:lnTo>
                  <a:lnTo>
                    <a:pt x="2563749" y="3886200"/>
                  </a:lnTo>
                  <a:lnTo>
                    <a:pt x="2610424" y="3884104"/>
                  </a:lnTo>
                  <a:lnTo>
                    <a:pt x="2655925" y="3877937"/>
                  </a:lnTo>
                  <a:lnTo>
                    <a:pt x="2700072" y="3867880"/>
                  </a:lnTo>
                  <a:lnTo>
                    <a:pt x="2742684" y="3854114"/>
                  </a:lnTo>
                  <a:lnTo>
                    <a:pt x="2783578" y="3836820"/>
                  </a:lnTo>
                  <a:lnTo>
                    <a:pt x="2822575" y="3816180"/>
                  </a:lnTo>
                  <a:lnTo>
                    <a:pt x="2859492" y="3792374"/>
                  </a:lnTo>
                  <a:lnTo>
                    <a:pt x="2894149" y="3765584"/>
                  </a:lnTo>
                  <a:lnTo>
                    <a:pt x="2926365" y="3735990"/>
                  </a:lnTo>
                  <a:lnTo>
                    <a:pt x="2955959" y="3703774"/>
                  </a:lnTo>
                  <a:lnTo>
                    <a:pt x="2982749" y="3669117"/>
                  </a:lnTo>
                  <a:lnTo>
                    <a:pt x="3006555" y="3632200"/>
                  </a:lnTo>
                  <a:lnTo>
                    <a:pt x="3027195" y="3593203"/>
                  </a:lnTo>
                  <a:lnTo>
                    <a:pt x="3044489" y="3552309"/>
                  </a:lnTo>
                  <a:lnTo>
                    <a:pt x="3058255" y="3509697"/>
                  </a:lnTo>
                  <a:lnTo>
                    <a:pt x="3068312" y="3465550"/>
                  </a:lnTo>
                  <a:lnTo>
                    <a:pt x="3074479" y="3420049"/>
                  </a:lnTo>
                  <a:lnTo>
                    <a:pt x="3076575" y="3373374"/>
                  </a:lnTo>
                  <a:lnTo>
                    <a:pt x="3076575" y="512699"/>
                  </a:lnTo>
                  <a:lnTo>
                    <a:pt x="3074479" y="466024"/>
                  </a:lnTo>
                  <a:lnTo>
                    <a:pt x="3068312" y="420526"/>
                  </a:lnTo>
                  <a:lnTo>
                    <a:pt x="3058255" y="376384"/>
                  </a:lnTo>
                  <a:lnTo>
                    <a:pt x="3044489" y="333779"/>
                  </a:lnTo>
                  <a:lnTo>
                    <a:pt x="3027195" y="292893"/>
                  </a:lnTo>
                  <a:lnTo>
                    <a:pt x="3006555" y="253905"/>
                  </a:lnTo>
                  <a:lnTo>
                    <a:pt x="2982749" y="216998"/>
                  </a:lnTo>
                  <a:lnTo>
                    <a:pt x="2955959" y="182351"/>
                  </a:lnTo>
                  <a:lnTo>
                    <a:pt x="2926365" y="150145"/>
                  </a:lnTo>
                  <a:lnTo>
                    <a:pt x="2894149" y="120562"/>
                  </a:lnTo>
                  <a:lnTo>
                    <a:pt x="2859492" y="93782"/>
                  </a:lnTo>
                  <a:lnTo>
                    <a:pt x="2822575" y="69986"/>
                  </a:lnTo>
                  <a:lnTo>
                    <a:pt x="2783578" y="49355"/>
                  </a:lnTo>
                  <a:lnTo>
                    <a:pt x="2742684" y="32069"/>
                  </a:lnTo>
                  <a:lnTo>
                    <a:pt x="2700072" y="18310"/>
                  </a:lnTo>
                  <a:lnTo>
                    <a:pt x="2655925" y="8258"/>
                  </a:lnTo>
                  <a:lnTo>
                    <a:pt x="2610424" y="2094"/>
                  </a:lnTo>
                  <a:lnTo>
                    <a:pt x="25637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91601" y="1528825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0" y="512699"/>
                  </a:moveTo>
                  <a:lnTo>
                    <a:pt x="2094" y="466024"/>
                  </a:lnTo>
                  <a:lnTo>
                    <a:pt x="8258" y="420526"/>
                  </a:lnTo>
                  <a:lnTo>
                    <a:pt x="18310" y="376384"/>
                  </a:lnTo>
                  <a:lnTo>
                    <a:pt x="32069" y="333779"/>
                  </a:lnTo>
                  <a:lnTo>
                    <a:pt x="49355" y="292893"/>
                  </a:lnTo>
                  <a:lnTo>
                    <a:pt x="69986" y="253905"/>
                  </a:lnTo>
                  <a:lnTo>
                    <a:pt x="93782" y="216998"/>
                  </a:lnTo>
                  <a:lnTo>
                    <a:pt x="120562" y="182351"/>
                  </a:lnTo>
                  <a:lnTo>
                    <a:pt x="150145" y="150145"/>
                  </a:lnTo>
                  <a:lnTo>
                    <a:pt x="182351" y="120562"/>
                  </a:lnTo>
                  <a:lnTo>
                    <a:pt x="216998" y="93782"/>
                  </a:lnTo>
                  <a:lnTo>
                    <a:pt x="253905" y="69986"/>
                  </a:lnTo>
                  <a:lnTo>
                    <a:pt x="292893" y="49355"/>
                  </a:lnTo>
                  <a:lnTo>
                    <a:pt x="333779" y="32069"/>
                  </a:lnTo>
                  <a:lnTo>
                    <a:pt x="376384" y="18310"/>
                  </a:lnTo>
                  <a:lnTo>
                    <a:pt x="420526" y="8258"/>
                  </a:lnTo>
                  <a:lnTo>
                    <a:pt x="466024" y="2094"/>
                  </a:lnTo>
                  <a:lnTo>
                    <a:pt x="512699" y="0"/>
                  </a:lnTo>
                  <a:lnTo>
                    <a:pt x="2563749" y="0"/>
                  </a:lnTo>
                  <a:lnTo>
                    <a:pt x="2610424" y="2094"/>
                  </a:lnTo>
                  <a:lnTo>
                    <a:pt x="2655925" y="8258"/>
                  </a:lnTo>
                  <a:lnTo>
                    <a:pt x="2700072" y="18310"/>
                  </a:lnTo>
                  <a:lnTo>
                    <a:pt x="2742684" y="32069"/>
                  </a:lnTo>
                  <a:lnTo>
                    <a:pt x="2783578" y="49355"/>
                  </a:lnTo>
                  <a:lnTo>
                    <a:pt x="2822575" y="69986"/>
                  </a:lnTo>
                  <a:lnTo>
                    <a:pt x="2859492" y="93782"/>
                  </a:lnTo>
                  <a:lnTo>
                    <a:pt x="2894149" y="120562"/>
                  </a:lnTo>
                  <a:lnTo>
                    <a:pt x="2926365" y="150145"/>
                  </a:lnTo>
                  <a:lnTo>
                    <a:pt x="2955959" y="182351"/>
                  </a:lnTo>
                  <a:lnTo>
                    <a:pt x="2982749" y="216998"/>
                  </a:lnTo>
                  <a:lnTo>
                    <a:pt x="3006555" y="253905"/>
                  </a:lnTo>
                  <a:lnTo>
                    <a:pt x="3027195" y="292893"/>
                  </a:lnTo>
                  <a:lnTo>
                    <a:pt x="3044489" y="333779"/>
                  </a:lnTo>
                  <a:lnTo>
                    <a:pt x="3058255" y="376384"/>
                  </a:lnTo>
                  <a:lnTo>
                    <a:pt x="3068312" y="420526"/>
                  </a:lnTo>
                  <a:lnTo>
                    <a:pt x="3074479" y="466024"/>
                  </a:lnTo>
                  <a:lnTo>
                    <a:pt x="3076575" y="512699"/>
                  </a:lnTo>
                  <a:lnTo>
                    <a:pt x="3076575" y="3373374"/>
                  </a:lnTo>
                  <a:lnTo>
                    <a:pt x="3074479" y="3420049"/>
                  </a:lnTo>
                  <a:lnTo>
                    <a:pt x="3068312" y="3465550"/>
                  </a:lnTo>
                  <a:lnTo>
                    <a:pt x="3058255" y="3509697"/>
                  </a:lnTo>
                  <a:lnTo>
                    <a:pt x="3044489" y="3552309"/>
                  </a:lnTo>
                  <a:lnTo>
                    <a:pt x="3027195" y="3593203"/>
                  </a:lnTo>
                  <a:lnTo>
                    <a:pt x="3006555" y="3632200"/>
                  </a:lnTo>
                  <a:lnTo>
                    <a:pt x="2982749" y="3669117"/>
                  </a:lnTo>
                  <a:lnTo>
                    <a:pt x="2955959" y="3703774"/>
                  </a:lnTo>
                  <a:lnTo>
                    <a:pt x="2926365" y="3735990"/>
                  </a:lnTo>
                  <a:lnTo>
                    <a:pt x="2894149" y="3765584"/>
                  </a:lnTo>
                  <a:lnTo>
                    <a:pt x="2859492" y="3792374"/>
                  </a:lnTo>
                  <a:lnTo>
                    <a:pt x="2822575" y="3816180"/>
                  </a:lnTo>
                  <a:lnTo>
                    <a:pt x="2783578" y="3836820"/>
                  </a:lnTo>
                  <a:lnTo>
                    <a:pt x="2742684" y="3854114"/>
                  </a:lnTo>
                  <a:lnTo>
                    <a:pt x="2700072" y="3867880"/>
                  </a:lnTo>
                  <a:lnTo>
                    <a:pt x="2655925" y="3877937"/>
                  </a:lnTo>
                  <a:lnTo>
                    <a:pt x="2610424" y="3884104"/>
                  </a:lnTo>
                  <a:lnTo>
                    <a:pt x="2563749" y="3886200"/>
                  </a:lnTo>
                  <a:lnTo>
                    <a:pt x="512699" y="3886200"/>
                  </a:lnTo>
                  <a:lnTo>
                    <a:pt x="466024" y="3884104"/>
                  </a:lnTo>
                  <a:lnTo>
                    <a:pt x="420526" y="3877937"/>
                  </a:lnTo>
                  <a:lnTo>
                    <a:pt x="376384" y="3867880"/>
                  </a:lnTo>
                  <a:lnTo>
                    <a:pt x="333779" y="3854114"/>
                  </a:lnTo>
                  <a:lnTo>
                    <a:pt x="292893" y="3836820"/>
                  </a:lnTo>
                  <a:lnTo>
                    <a:pt x="253905" y="3816180"/>
                  </a:lnTo>
                  <a:lnTo>
                    <a:pt x="216998" y="3792374"/>
                  </a:lnTo>
                  <a:lnTo>
                    <a:pt x="182351" y="3765584"/>
                  </a:lnTo>
                  <a:lnTo>
                    <a:pt x="150145" y="3735990"/>
                  </a:lnTo>
                  <a:lnTo>
                    <a:pt x="120562" y="3703774"/>
                  </a:lnTo>
                  <a:lnTo>
                    <a:pt x="93782" y="3669117"/>
                  </a:lnTo>
                  <a:lnTo>
                    <a:pt x="69986" y="3632200"/>
                  </a:lnTo>
                  <a:lnTo>
                    <a:pt x="49355" y="3593203"/>
                  </a:lnTo>
                  <a:lnTo>
                    <a:pt x="32069" y="3552309"/>
                  </a:lnTo>
                  <a:lnTo>
                    <a:pt x="18310" y="3509697"/>
                  </a:lnTo>
                  <a:lnTo>
                    <a:pt x="8258" y="3465550"/>
                  </a:lnTo>
                  <a:lnTo>
                    <a:pt x="2094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682101" y="4662550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2600325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71" y="513260"/>
                  </a:lnTo>
                  <a:lnTo>
                    <a:pt x="27860" y="543575"/>
                  </a:lnTo>
                  <a:lnTo>
                    <a:pt x="58132" y="564008"/>
                  </a:lnTo>
                  <a:lnTo>
                    <a:pt x="95250" y="571500"/>
                  </a:lnTo>
                  <a:lnTo>
                    <a:pt x="2600325" y="571500"/>
                  </a:lnTo>
                  <a:lnTo>
                    <a:pt x="2637389" y="564008"/>
                  </a:lnTo>
                  <a:lnTo>
                    <a:pt x="2667666" y="543575"/>
                  </a:lnTo>
                  <a:lnTo>
                    <a:pt x="2688085" y="513260"/>
                  </a:lnTo>
                  <a:lnTo>
                    <a:pt x="2695575" y="476123"/>
                  </a:lnTo>
                  <a:lnTo>
                    <a:pt x="2695575" y="95250"/>
                  </a:lnTo>
                  <a:lnTo>
                    <a:pt x="2688085" y="58132"/>
                  </a:lnTo>
                  <a:lnTo>
                    <a:pt x="2667666" y="27860"/>
                  </a:lnTo>
                  <a:lnTo>
                    <a:pt x="2637389" y="7471"/>
                  </a:lnTo>
                  <a:lnTo>
                    <a:pt x="2600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82101" y="4662550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600325" y="0"/>
                  </a:lnTo>
                  <a:lnTo>
                    <a:pt x="2637389" y="7471"/>
                  </a:lnTo>
                  <a:lnTo>
                    <a:pt x="2667666" y="27860"/>
                  </a:lnTo>
                  <a:lnTo>
                    <a:pt x="2688085" y="58132"/>
                  </a:lnTo>
                  <a:lnTo>
                    <a:pt x="2695575" y="95250"/>
                  </a:lnTo>
                  <a:lnTo>
                    <a:pt x="2695575" y="476123"/>
                  </a:lnTo>
                  <a:lnTo>
                    <a:pt x="2688085" y="513260"/>
                  </a:lnTo>
                  <a:lnTo>
                    <a:pt x="2667666" y="543575"/>
                  </a:lnTo>
                  <a:lnTo>
                    <a:pt x="2637389" y="564008"/>
                  </a:lnTo>
                  <a:lnTo>
                    <a:pt x="2600325" y="571500"/>
                  </a:lnTo>
                  <a:lnTo>
                    <a:pt x="95250" y="571500"/>
                  </a:lnTo>
                  <a:lnTo>
                    <a:pt x="58132" y="564008"/>
                  </a:lnTo>
                  <a:lnTo>
                    <a:pt x="27860" y="543575"/>
                  </a:lnTo>
                  <a:lnTo>
                    <a:pt x="7471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801495" y="4781613"/>
            <a:ext cx="8388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Hammer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23840" y="4781613"/>
            <a:ext cx="15513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Bullish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Engulfing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283445" y="4781613"/>
            <a:ext cx="14979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Piercing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Pattern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1647825"/>
            <a:ext cx="1752600" cy="28765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571625"/>
            <a:ext cx="2219325" cy="303847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1100" y="1657350"/>
            <a:ext cx="2514600" cy="2867025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3417" rIns="0" bIns="0" rtlCol="0" vert="horz">
            <a:spAutoFit/>
          </a:bodyPr>
          <a:lstStyle/>
          <a:p>
            <a:pPr marL="980440">
              <a:lnSpc>
                <a:spcPct val="100000"/>
              </a:lnSpc>
              <a:spcBef>
                <a:spcPts val="130"/>
              </a:spcBef>
            </a:pPr>
            <a:r>
              <a:rPr dirty="0"/>
              <a:t>Candlestick</a:t>
            </a:r>
            <a:r>
              <a:rPr dirty="0" spc="-105"/>
              <a:t> </a:t>
            </a:r>
            <a:r>
              <a:rPr dirty="0" spc="-10"/>
              <a:t>Patterns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90"/>
              <a:t> </a:t>
            </a:r>
            <a:r>
              <a:rPr dirty="0"/>
              <a:t>Part</a:t>
            </a:r>
            <a:r>
              <a:rPr dirty="0" spc="-45"/>
              <a:t> </a:t>
            </a:r>
            <a:r>
              <a:rPr dirty="0" spc="-50"/>
              <a:t>2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84212" y="1474850"/>
            <a:ext cx="3089910" cy="3898900"/>
            <a:chOff x="684212" y="1474850"/>
            <a:chExt cx="3089910" cy="3898900"/>
          </a:xfrm>
        </p:grpSpPr>
        <p:sp>
          <p:nvSpPr>
            <p:cNvPr id="4" name="object 4" descr=""/>
            <p:cNvSpPr/>
            <p:nvPr/>
          </p:nvSpPr>
          <p:spPr>
            <a:xfrm>
              <a:off x="690562" y="1481200"/>
              <a:ext cx="3077210" cy="3886200"/>
            </a:xfrm>
            <a:custGeom>
              <a:avLst/>
              <a:gdLst/>
              <a:ahLst/>
              <a:cxnLst/>
              <a:rect l="l" t="t" r="r" b="b"/>
              <a:pathLst>
                <a:path w="3077210" h="3886200">
                  <a:moveTo>
                    <a:pt x="2563812" y="0"/>
                  </a:moveTo>
                  <a:lnTo>
                    <a:pt x="512775" y="0"/>
                  </a:lnTo>
                  <a:lnTo>
                    <a:pt x="466102" y="2094"/>
                  </a:lnTo>
                  <a:lnTo>
                    <a:pt x="420603" y="8258"/>
                  </a:lnTo>
                  <a:lnTo>
                    <a:pt x="376459" y="18310"/>
                  </a:lnTo>
                  <a:lnTo>
                    <a:pt x="333851" y="32069"/>
                  </a:lnTo>
                  <a:lnTo>
                    <a:pt x="292960" y="49355"/>
                  </a:lnTo>
                  <a:lnTo>
                    <a:pt x="253968" y="69986"/>
                  </a:lnTo>
                  <a:lnTo>
                    <a:pt x="217054" y="93782"/>
                  </a:lnTo>
                  <a:lnTo>
                    <a:pt x="182400" y="120562"/>
                  </a:lnTo>
                  <a:lnTo>
                    <a:pt x="150188" y="150145"/>
                  </a:lnTo>
                  <a:lnTo>
                    <a:pt x="120598" y="182351"/>
                  </a:lnTo>
                  <a:lnTo>
                    <a:pt x="93811" y="216998"/>
                  </a:lnTo>
                  <a:lnTo>
                    <a:pt x="70008" y="253905"/>
                  </a:lnTo>
                  <a:lnTo>
                    <a:pt x="49371" y="292893"/>
                  </a:lnTo>
                  <a:lnTo>
                    <a:pt x="32080" y="333779"/>
                  </a:lnTo>
                  <a:lnTo>
                    <a:pt x="18316" y="376384"/>
                  </a:lnTo>
                  <a:lnTo>
                    <a:pt x="8261" y="420526"/>
                  </a:lnTo>
                  <a:lnTo>
                    <a:pt x="2095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5" y="3420049"/>
                  </a:lnTo>
                  <a:lnTo>
                    <a:pt x="8261" y="3465550"/>
                  </a:lnTo>
                  <a:lnTo>
                    <a:pt x="18316" y="3509697"/>
                  </a:lnTo>
                  <a:lnTo>
                    <a:pt x="32080" y="3552309"/>
                  </a:lnTo>
                  <a:lnTo>
                    <a:pt x="49371" y="3593203"/>
                  </a:lnTo>
                  <a:lnTo>
                    <a:pt x="70008" y="3632200"/>
                  </a:lnTo>
                  <a:lnTo>
                    <a:pt x="93811" y="3669117"/>
                  </a:lnTo>
                  <a:lnTo>
                    <a:pt x="120598" y="3703774"/>
                  </a:lnTo>
                  <a:lnTo>
                    <a:pt x="150188" y="3735990"/>
                  </a:lnTo>
                  <a:lnTo>
                    <a:pt x="182400" y="3765584"/>
                  </a:lnTo>
                  <a:lnTo>
                    <a:pt x="217054" y="3792374"/>
                  </a:lnTo>
                  <a:lnTo>
                    <a:pt x="253968" y="3816180"/>
                  </a:lnTo>
                  <a:lnTo>
                    <a:pt x="292960" y="3836820"/>
                  </a:lnTo>
                  <a:lnTo>
                    <a:pt x="333851" y="3854114"/>
                  </a:lnTo>
                  <a:lnTo>
                    <a:pt x="376459" y="3867880"/>
                  </a:lnTo>
                  <a:lnTo>
                    <a:pt x="420603" y="3877937"/>
                  </a:lnTo>
                  <a:lnTo>
                    <a:pt x="466102" y="3884104"/>
                  </a:lnTo>
                  <a:lnTo>
                    <a:pt x="512775" y="3886200"/>
                  </a:lnTo>
                  <a:lnTo>
                    <a:pt x="2563812" y="3886200"/>
                  </a:lnTo>
                  <a:lnTo>
                    <a:pt x="2610487" y="3884104"/>
                  </a:lnTo>
                  <a:lnTo>
                    <a:pt x="2655989" y="3877937"/>
                  </a:lnTo>
                  <a:lnTo>
                    <a:pt x="2700136" y="3867880"/>
                  </a:lnTo>
                  <a:lnTo>
                    <a:pt x="2742747" y="3854114"/>
                  </a:lnTo>
                  <a:lnTo>
                    <a:pt x="2783642" y="3836820"/>
                  </a:lnTo>
                  <a:lnTo>
                    <a:pt x="2822638" y="3816180"/>
                  </a:lnTo>
                  <a:lnTo>
                    <a:pt x="2859555" y="3792374"/>
                  </a:lnTo>
                  <a:lnTo>
                    <a:pt x="2894213" y="3765584"/>
                  </a:lnTo>
                  <a:lnTo>
                    <a:pt x="2926429" y="3735990"/>
                  </a:lnTo>
                  <a:lnTo>
                    <a:pt x="2956022" y="3703774"/>
                  </a:lnTo>
                  <a:lnTo>
                    <a:pt x="2982813" y="3669117"/>
                  </a:lnTo>
                  <a:lnTo>
                    <a:pt x="3006619" y="3632200"/>
                  </a:lnTo>
                  <a:lnTo>
                    <a:pt x="3027259" y="3593203"/>
                  </a:lnTo>
                  <a:lnTo>
                    <a:pt x="3044552" y="3552309"/>
                  </a:lnTo>
                  <a:lnTo>
                    <a:pt x="3058318" y="3509697"/>
                  </a:lnTo>
                  <a:lnTo>
                    <a:pt x="3068375" y="3465550"/>
                  </a:lnTo>
                  <a:lnTo>
                    <a:pt x="3074542" y="3420049"/>
                  </a:lnTo>
                  <a:lnTo>
                    <a:pt x="3076638" y="3373374"/>
                  </a:lnTo>
                  <a:lnTo>
                    <a:pt x="3076638" y="512699"/>
                  </a:lnTo>
                  <a:lnTo>
                    <a:pt x="3074542" y="466024"/>
                  </a:lnTo>
                  <a:lnTo>
                    <a:pt x="3068375" y="420526"/>
                  </a:lnTo>
                  <a:lnTo>
                    <a:pt x="3058318" y="376384"/>
                  </a:lnTo>
                  <a:lnTo>
                    <a:pt x="3044552" y="333779"/>
                  </a:lnTo>
                  <a:lnTo>
                    <a:pt x="3027259" y="292893"/>
                  </a:lnTo>
                  <a:lnTo>
                    <a:pt x="3006619" y="253905"/>
                  </a:lnTo>
                  <a:lnTo>
                    <a:pt x="2982813" y="216998"/>
                  </a:lnTo>
                  <a:lnTo>
                    <a:pt x="2956022" y="182351"/>
                  </a:lnTo>
                  <a:lnTo>
                    <a:pt x="2926429" y="150145"/>
                  </a:lnTo>
                  <a:lnTo>
                    <a:pt x="2894213" y="120562"/>
                  </a:lnTo>
                  <a:lnTo>
                    <a:pt x="2859555" y="93782"/>
                  </a:lnTo>
                  <a:lnTo>
                    <a:pt x="2822638" y="69986"/>
                  </a:lnTo>
                  <a:lnTo>
                    <a:pt x="2783642" y="49355"/>
                  </a:lnTo>
                  <a:lnTo>
                    <a:pt x="2742747" y="32069"/>
                  </a:lnTo>
                  <a:lnTo>
                    <a:pt x="2700136" y="18310"/>
                  </a:lnTo>
                  <a:lnTo>
                    <a:pt x="2655989" y="8258"/>
                  </a:lnTo>
                  <a:lnTo>
                    <a:pt x="2610487" y="2094"/>
                  </a:lnTo>
                  <a:lnTo>
                    <a:pt x="256381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90562" y="1481200"/>
              <a:ext cx="3077210" cy="3886200"/>
            </a:xfrm>
            <a:custGeom>
              <a:avLst/>
              <a:gdLst/>
              <a:ahLst/>
              <a:cxnLst/>
              <a:rect l="l" t="t" r="r" b="b"/>
              <a:pathLst>
                <a:path w="3077210" h="3886200">
                  <a:moveTo>
                    <a:pt x="0" y="512699"/>
                  </a:moveTo>
                  <a:lnTo>
                    <a:pt x="2095" y="466024"/>
                  </a:lnTo>
                  <a:lnTo>
                    <a:pt x="8261" y="420526"/>
                  </a:lnTo>
                  <a:lnTo>
                    <a:pt x="18316" y="376384"/>
                  </a:lnTo>
                  <a:lnTo>
                    <a:pt x="32080" y="333779"/>
                  </a:lnTo>
                  <a:lnTo>
                    <a:pt x="49371" y="292893"/>
                  </a:lnTo>
                  <a:lnTo>
                    <a:pt x="70008" y="253905"/>
                  </a:lnTo>
                  <a:lnTo>
                    <a:pt x="93811" y="216998"/>
                  </a:lnTo>
                  <a:lnTo>
                    <a:pt x="120598" y="182351"/>
                  </a:lnTo>
                  <a:lnTo>
                    <a:pt x="150188" y="150145"/>
                  </a:lnTo>
                  <a:lnTo>
                    <a:pt x="182400" y="120562"/>
                  </a:lnTo>
                  <a:lnTo>
                    <a:pt x="217054" y="93782"/>
                  </a:lnTo>
                  <a:lnTo>
                    <a:pt x="253968" y="69986"/>
                  </a:lnTo>
                  <a:lnTo>
                    <a:pt x="292960" y="49355"/>
                  </a:lnTo>
                  <a:lnTo>
                    <a:pt x="333851" y="32069"/>
                  </a:lnTo>
                  <a:lnTo>
                    <a:pt x="376459" y="18310"/>
                  </a:lnTo>
                  <a:lnTo>
                    <a:pt x="420603" y="8258"/>
                  </a:lnTo>
                  <a:lnTo>
                    <a:pt x="466102" y="2094"/>
                  </a:lnTo>
                  <a:lnTo>
                    <a:pt x="512775" y="0"/>
                  </a:lnTo>
                  <a:lnTo>
                    <a:pt x="2563812" y="0"/>
                  </a:lnTo>
                  <a:lnTo>
                    <a:pt x="2610487" y="2094"/>
                  </a:lnTo>
                  <a:lnTo>
                    <a:pt x="2655989" y="8258"/>
                  </a:lnTo>
                  <a:lnTo>
                    <a:pt x="2700136" y="18310"/>
                  </a:lnTo>
                  <a:lnTo>
                    <a:pt x="2742747" y="32069"/>
                  </a:lnTo>
                  <a:lnTo>
                    <a:pt x="2783642" y="49355"/>
                  </a:lnTo>
                  <a:lnTo>
                    <a:pt x="2822638" y="69986"/>
                  </a:lnTo>
                  <a:lnTo>
                    <a:pt x="2859555" y="93782"/>
                  </a:lnTo>
                  <a:lnTo>
                    <a:pt x="2894213" y="120562"/>
                  </a:lnTo>
                  <a:lnTo>
                    <a:pt x="2926429" y="150145"/>
                  </a:lnTo>
                  <a:lnTo>
                    <a:pt x="2956022" y="182351"/>
                  </a:lnTo>
                  <a:lnTo>
                    <a:pt x="2982813" y="216998"/>
                  </a:lnTo>
                  <a:lnTo>
                    <a:pt x="3006619" y="253905"/>
                  </a:lnTo>
                  <a:lnTo>
                    <a:pt x="3027259" y="292893"/>
                  </a:lnTo>
                  <a:lnTo>
                    <a:pt x="3044552" y="333779"/>
                  </a:lnTo>
                  <a:lnTo>
                    <a:pt x="3058318" y="376384"/>
                  </a:lnTo>
                  <a:lnTo>
                    <a:pt x="3068375" y="420526"/>
                  </a:lnTo>
                  <a:lnTo>
                    <a:pt x="3074542" y="466024"/>
                  </a:lnTo>
                  <a:lnTo>
                    <a:pt x="3076638" y="512699"/>
                  </a:lnTo>
                  <a:lnTo>
                    <a:pt x="3076638" y="3373374"/>
                  </a:lnTo>
                  <a:lnTo>
                    <a:pt x="3074542" y="3420049"/>
                  </a:lnTo>
                  <a:lnTo>
                    <a:pt x="3068375" y="3465550"/>
                  </a:lnTo>
                  <a:lnTo>
                    <a:pt x="3058318" y="3509697"/>
                  </a:lnTo>
                  <a:lnTo>
                    <a:pt x="3044552" y="3552309"/>
                  </a:lnTo>
                  <a:lnTo>
                    <a:pt x="3027259" y="3593203"/>
                  </a:lnTo>
                  <a:lnTo>
                    <a:pt x="3006619" y="3632200"/>
                  </a:lnTo>
                  <a:lnTo>
                    <a:pt x="2982813" y="3669117"/>
                  </a:lnTo>
                  <a:lnTo>
                    <a:pt x="2956022" y="3703774"/>
                  </a:lnTo>
                  <a:lnTo>
                    <a:pt x="2926429" y="3735990"/>
                  </a:lnTo>
                  <a:lnTo>
                    <a:pt x="2894213" y="3765584"/>
                  </a:lnTo>
                  <a:lnTo>
                    <a:pt x="2859555" y="3792374"/>
                  </a:lnTo>
                  <a:lnTo>
                    <a:pt x="2822638" y="3816180"/>
                  </a:lnTo>
                  <a:lnTo>
                    <a:pt x="2783642" y="3836820"/>
                  </a:lnTo>
                  <a:lnTo>
                    <a:pt x="2742747" y="3854114"/>
                  </a:lnTo>
                  <a:lnTo>
                    <a:pt x="2700136" y="3867880"/>
                  </a:lnTo>
                  <a:lnTo>
                    <a:pt x="2655989" y="3877937"/>
                  </a:lnTo>
                  <a:lnTo>
                    <a:pt x="2610487" y="3884104"/>
                  </a:lnTo>
                  <a:lnTo>
                    <a:pt x="2563812" y="3886200"/>
                  </a:lnTo>
                  <a:lnTo>
                    <a:pt x="512775" y="3886200"/>
                  </a:lnTo>
                  <a:lnTo>
                    <a:pt x="466102" y="3884104"/>
                  </a:lnTo>
                  <a:lnTo>
                    <a:pt x="420603" y="3877937"/>
                  </a:lnTo>
                  <a:lnTo>
                    <a:pt x="376459" y="3867880"/>
                  </a:lnTo>
                  <a:lnTo>
                    <a:pt x="333851" y="3854114"/>
                  </a:lnTo>
                  <a:lnTo>
                    <a:pt x="292960" y="3836820"/>
                  </a:lnTo>
                  <a:lnTo>
                    <a:pt x="253968" y="3816180"/>
                  </a:lnTo>
                  <a:lnTo>
                    <a:pt x="217054" y="3792374"/>
                  </a:lnTo>
                  <a:lnTo>
                    <a:pt x="182400" y="3765584"/>
                  </a:lnTo>
                  <a:lnTo>
                    <a:pt x="150188" y="3735990"/>
                  </a:lnTo>
                  <a:lnTo>
                    <a:pt x="120598" y="3703774"/>
                  </a:lnTo>
                  <a:lnTo>
                    <a:pt x="93811" y="3669117"/>
                  </a:lnTo>
                  <a:lnTo>
                    <a:pt x="70008" y="3632200"/>
                  </a:lnTo>
                  <a:lnTo>
                    <a:pt x="49371" y="3593203"/>
                  </a:lnTo>
                  <a:lnTo>
                    <a:pt x="32080" y="3552309"/>
                  </a:lnTo>
                  <a:lnTo>
                    <a:pt x="18316" y="3509697"/>
                  </a:lnTo>
                  <a:lnTo>
                    <a:pt x="8261" y="3465550"/>
                  </a:lnTo>
                  <a:lnTo>
                    <a:pt x="2095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81062" y="4614925"/>
              <a:ext cx="2686685" cy="571500"/>
            </a:xfrm>
            <a:custGeom>
              <a:avLst/>
              <a:gdLst/>
              <a:ahLst/>
              <a:cxnLst/>
              <a:rect l="l" t="t" r="r" b="b"/>
              <a:pathLst>
                <a:path w="2686685" h="571500">
                  <a:moveTo>
                    <a:pt x="2590736" y="0"/>
                  </a:moveTo>
                  <a:lnTo>
                    <a:pt x="95250" y="0"/>
                  </a:lnTo>
                  <a:lnTo>
                    <a:pt x="58175" y="7471"/>
                  </a:lnTo>
                  <a:lnTo>
                    <a:pt x="27898" y="27860"/>
                  </a:lnTo>
                  <a:lnTo>
                    <a:pt x="7485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85" y="513260"/>
                  </a:lnTo>
                  <a:lnTo>
                    <a:pt x="27898" y="543575"/>
                  </a:lnTo>
                  <a:lnTo>
                    <a:pt x="58175" y="564008"/>
                  </a:lnTo>
                  <a:lnTo>
                    <a:pt x="95250" y="571500"/>
                  </a:lnTo>
                  <a:lnTo>
                    <a:pt x="2590736" y="571500"/>
                  </a:lnTo>
                  <a:lnTo>
                    <a:pt x="2627874" y="564008"/>
                  </a:lnTo>
                  <a:lnTo>
                    <a:pt x="2658189" y="543575"/>
                  </a:lnTo>
                  <a:lnTo>
                    <a:pt x="2678622" y="513260"/>
                  </a:lnTo>
                  <a:lnTo>
                    <a:pt x="2686113" y="476123"/>
                  </a:lnTo>
                  <a:lnTo>
                    <a:pt x="2686113" y="95250"/>
                  </a:lnTo>
                  <a:lnTo>
                    <a:pt x="2678622" y="58132"/>
                  </a:lnTo>
                  <a:lnTo>
                    <a:pt x="2658189" y="27860"/>
                  </a:lnTo>
                  <a:lnTo>
                    <a:pt x="2627874" y="7471"/>
                  </a:lnTo>
                  <a:lnTo>
                    <a:pt x="25907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1062" y="4614925"/>
              <a:ext cx="2686685" cy="571500"/>
            </a:xfrm>
            <a:custGeom>
              <a:avLst/>
              <a:gdLst/>
              <a:ahLst/>
              <a:cxnLst/>
              <a:rect l="l" t="t" r="r" b="b"/>
              <a:pathLst>
                <a:path w="2686685" h="571500">
                  <a:moveTo>
                    <a:pt x="0" y="95250"/>
                  </a:moveTo>
                  <a:lnTo>
                    <a:pt x="7485" y="58132"/>
                  </a:lnTo>
                  <a:lnTo>
                    <a:pt x="27898" y="27860"/>
                  </a:lnTo>
                  <a:lnTo>
                    <a:pt x="58175" y="7471"/>
                  </a:lnTo>
                  <a:lnTo>
                    <a:pt x="95250" y="0"/>
                  </a:lnTo>
                  <a:lnTo>
                    <a:pt x="2590736" y="0"/>
                  </a:lnTo>
                  <a:lnTo>
                    <a:pt x="2627874" y="7471"/>
                  </a:lnTo>
                  <a:lnTo>
                    <a:pt x="2658189" y="27860"/>
                  </a:lnTo>
                  <a:lnTo>
                    <a:pt x="2678622" y="58132"/>
                  </a:lnTo>
                  <a:lnTo>
                    <a:pt x="2686113" y="95250"/>
                  </a:lnTo>
                  <a:lnTo>
                    <a:pt x="2686113" y="476123"/>
                  </a:lnTo>
                  <a:lnTo>
                    <a:pt x="2678622" y="513260"/>
                  </a:lnTo>
                  <a:lnTo>
                    <a:pt x="2658189" y="543575"/>
                  </a:lnTo>
                  <a:lnTo>
                    <a:pt x="2627874" y="564008"/>
                  </a:lnTo>
                  <a:lnTo>
                    <a:pt x="2590736" y="571500"/>
                  </a:lnTo>
                  <a:lnTo>
                    <a:pt x="95250" y="571500"/>
                  </a:lnTo>
                  <a:lnTo>
                    <a:pt x="58175" y="564008"/>
                  </a:lnTo>
                  <a:lnTo>
                    <a:pt x="27898" y="543575"/>
                  </a:lnTo>
                  <a:lnTo>
                    <a:pt x="7485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560951" y="1474850"/>
            <a:ext cx="3079750" cy="3898900"/>
            <a:chOff x="4560951" y="1474850"/>
            <a:chExt cx="3079750" cy="3898900"/>
          </a:xfrm>
        </p:grpSpPr>
        <p:sp>
          <p:nvSpPr>
            <p:cNvPr id="9" name="object 9" descr=""/>
            <p:cNvSpPr/>
            <p:nvPr/>
          </p:nvSpPr>
          <p:spPr>
            <a:xfrm>
              <a:off x="4567301" y="1481200"/>
              <a:ext cx="3067050" cy="3886200"/>
            </a:xfrm>
            <a:custGeom>
              <a:avLst/>
              <a:gdLst/>
              <a:ahLst/>
              <a:cxnLst/>
              <a:rect l="l" t="t" r="r" b="b"/>
              <a:pathLst>
                <a:path w="3067050" h="3886200">
                  <a:moveTo>
                    <a:pt x="2555748" y="0"/>
                  </a:moveTo>
                  <a:lnTo>
                    <a:pt x="511175" y="0"/>
                  </a:lnTo>
                  <a:lnTo>
                    <a:pt x="461944" y="2339"/>
                  </a:lnTo>
                  <a:lnTo>
                    <a:pt x="414037" y="9216"/>
                  </a:lnTo>
                  <a:lnTo>
                    <a:pt x="367669" y="20416"/>
                  </a:lnTo>
                  <a:lnTo>
                    <a:pt x="323054" y="35725"/>
                  </a:lnTo>
                  <a:lnTo>
                    <a:pt x="280406" y="54928"/>
                  </a:lnTo>
                  <a:lnTo>
                    <a:pt x="239938" y="77812"/>
                  </a:lnTo>
                  <a:lnTo>
                    <a:pt x="201866" y="104162"/>
                  </a:lnTo>
                  <a:lnTo>
                    <a:pt x="166403" y="133763"/>
                  </a:lnTo>
                  <a:lnTo>
                    <a:pt x="133763" y="166403"/>
                  </a:lnTo>
                  <a:lnTo>
                    <a:pt x="104162" y="201866"/>
                  </a:lnTo>
                  <a:lnTo>
                    <a:pt x="77812" y="239938"/>
                  </a:lnTo>
                  <a:lnTo>
                    <a:pt x="54928" y="280406"/>
                  </a:lnTo>
                  <a:lnTo>
                    <a:pt x="35725" y="323054"/>
                  </a:lnTo>
                  <a:lnTo>
                    <a:pt x="20416" y="367669"/>
                  </a:lnTo>
                  <a:lnTo>
                    <a:pt x="9216" y="414037"/>
                  </a:lnTo>
                  <a:lnTo>
                    <a:pt x="2339" y="461944"/>
                  </a:lnTo>
                  <a:lnTo>
                    <a:pt x="0" y="511175"/>
                  </a:lnTo>
                  <a:lnTo>
                    <a:pt x="0" y="3374898"/>
                  </a:lnTo>
                  <a:lnTo>
                    <a:pt x="2339" y="3424129"/>
                  </a:lnTo>
                  <a:lnTo>
                    <a:pt x="9216" y="3472039"/>
                  </a:lnTo>
                  <a:lnTo>
                    <a:pt x="20416" y="3518413"/>
                  </a:lnTo>
                  <a:lnTo>
                    <a:pt x="35725" y="3563036"/>
                  </a:lnTo>
                  <a:lnTo>
                    <a:pt x="54928" y="3605693"/>
                  </a:lnTo>
                  <a:lnTo>
                    <a:pt x="77812" y="3646170"/>
                  </a:lnTo>
                  <a:lnTo>
                    <a:pt x="104162" y="3684253"/>
                  </a:lnTo>
                  <a:lnTo>
                    <a:pt x="133763" y="3719727"/>
                  </a:lnTo>
                  <a:lnTo>
                    <a:pt x="166403" y="3752378"/>
                  </a:lnTo>
                  <a:lnTo>
                    <a:pt x="201866" y="3781991"/>
                  </a:lnTo>
                  <a:lnTo>
                    <a:pt x="239938" y="3808351"/>
                  </a:lnTo>
                  <a:lnTo>
                    <a:pt x="280406" y="3831244"/>
                  </a:lnTo>
                  <a:lnTo>
                    <a:pt x="323054" y="3850456"/>
                  </a:lnTo>
                  <a:lnTo>
                    <a:pt x="367669" y="3865772"/>
                  </a:lnTo>
                  <a:lnTo>
                    <a:pt x="414037" y="3876978"/>
                  </a:lnTo>
                  <a:lnTo>
                    <a:pt x="461944" y="3883858"/>
                  </a:lnTo>
                  <a:lnTo>
                    <a:pt x="511175" y="3886200"/>
                  </a:lnTo>
                  <a:lnTo>
                    <a:pt x="2555748" y="3886200"/>
                  </a:lnTo>
                  <a:lnTo>
                    <a:pt x="2604979" y="3883858"/>
                  </a:lnTo>
                  <a:lnTo>
                    <a:pt x="2652889" y="3876978"/>
                  </a:lnTo>
                  <a:lnTo>
                    <a:pt x="2699263" y="3865772"/>
                  </a:lnTo>
                  <a:lnTo>
                    <a:pt x="2743886" y="3850456"/>
                  </a:lnTo>
                  <a:lnTo>
                    <a:pt x="2786543" y="3831244"/>
                  </a:lnTo>
                  <a:lnTo>
                    <a:pt x="2827020" y="3808351"/>
                  </a:lnTo>
                  <a:lnTo>
                    <a:pt x="2865103" y="3781991"/>
                  </a:lnTo>
                  <a:lnTo>
                    <a:pt x="2900577" y="3752378"/>
                  </a:lnTo>
                  <a:lnTo>
                    <a:pt x="2933228" y="3719727"/>
                  </a:lnTo>
                  <a:lnTo>
                    <a:pt x="2962841" y="3684253"/>
                  </a:lnTo>
                  <a:lnTo>
                    <a:pt x="2989201" y="3646170"/>
                  </a:lnTo>
                  <a:lnTo>
                    <a:pt x="3012094" y="3605693"/>
                  </a:lnTo>
                  <a:lnTo>
                    <a:pt x="3031306" y="3563036"/>
                  </a:lnTo>
                  <a:lnTo>
                    <a:pt x="3046622" y="3518413"/>
                  </a:lnTo>
                  <a:lnTo>
                    <a:pt x="3057828" y="3472039"/>
                  </a:lnTo>
                  <a:lnTo>
                    <a:pt x="3064708" y="3424129"/>
                  </a:lnTo>
                  <a:lnTo>
                    <a:pt x="3067050" y="3374898"/>
                  </a:lnTo>
                  <a:lnTo>
                    <a:pt x="3067050" y="511175"/>
                  </a:lnTo>
                  <a:lnTo>
                    <a:pt x="3064708" y="461944"/>
                  </a:lnTo>
                  <a:lnTo>
                    <a:pt x="3057828" y="414037"/>
                  </a:lnTo>
                  <a:lnTo>
                    <a:pt x="3046622" y="367669"/>
                  </a:lnTo>
                  <a:lnTo>
                    <a:pt x="3031306" y="323054"/>
                  </a:lnTo>
                  <a:lnTo>
                    <a:pt x="3012094" y="280406"/>
                  </a:lnTo>
                  <a:lnTo>
                    <a:pt x="2989201" y="239938"/>
                  </a:lnTo>
                  <a:lnTo>
                    <a:pt x="2962841" y="201866"/>
                  </a:lnTo>
                  <a:lnTo>
                    <a:pt x="2933228" y="166403"/>
                  </a:lnTo>
                  <a:lnTo>
                    <a:pt x="2900577" y="133763"/>
                  </a:lnTo>
                  <a:lnTo>
                    <a:pt x="2865103" y="104162"/>
                  </a:lnTo>
                  <a:lnTo>
                    <a:pt x="2827020" y="77812"/>
                  </a:lnTo>
                  <a:lnTo>
                    <a:pt x="2786543" y="54928"/>
                  </a:lnTo>
                  <a:lnTo>
                    <a:pt x="2743886" y="35725"/>
                  </a:lnTo>
                  <a:lnTo>
                    <a:pt x="2699263" y="20416"/>
                  </a:lnTo>
                  <a:lnTo>
                    <a:pt x="2652889" y="9216"/>
                  </a:lnTo>
                  <a:lnTo>
                    <a:pt x="2604979" y="2339"/>
                  </a:lnTo>
                  <a:lnTo>
                    <a:pt x="255574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67301" y="1481200"/>
              <a:ext cx="3067050" cy="3886200"/>
            </a:xfrm>
            <a:custGeom>
              <a:avLst/>
              <a:gdLst/>
              <a:ahLst/>
              <a:cxnLst/>
              <a:rect l="l" t="t" r="r" b="b"/>
              <a:pathLst>
                <a:path w="3067050" h="3886200">
                  <a:moveTo>
                    <a:pt x="0" y="511175"/>
                  </a:moveTo>
                  <a:lnTo>
                    <a:pt x="2339" y="461944"/>
                  </a:lnTo>
                  <a:lnTo>
                    <a:pt x="9216" y="414037"/>
                  </a:lnTo>
                  <a:lnTo>
                    <a:pt x="20416" y="367669"/>
                  </a:lnTo>
                  <a:lnTo>
                    <a:pt x="35725" y="323054"/>
                  </a:lnTo>
                  <a:lnTo>
                    <a:pt x="54928" y="280406"/>
                  </a:lnTo>
                  <a:lnTo>
                    <a:pt x="77812" y="239938"/>
                  </a:lnTo>
                  <a:lnTo>
                    <a:pt x="104162" y="201866"/>
                  </a:lnTo>
                  <a:lnTo>
                    <a:pt x="133763" y="166403"/>
                  </a:lnTo>
                  <a:lnTo>
                    <a:pt x="166403" y="133763"/>
                  </a:lnTo>
                  <a:lnTo>
                    <a:pt x="201866" y="104162"/>
                  </a:lnTo>
                  <a:lnTo>
                    <a:pt x="239938" y="77812"/>
                  </a:lnTo>
                  <a:lnTo>
                    <a:pt x="280406" y="54928"/>
                  </a:lnTo>
                  <a:lnTo>
                    <a:pt x="323054" y="35725"/>
                  </a:lnTo>
                  <a:lnTo>
                    <a:pt x="367669" y="20416"/>
                  </a:lnTo>
                  <a:lnTo>
                    <a:pt x="414037" y="9216"/>
                  </a:lnTo>
                  <a:lnTo>
                    <a:pt x="461944" y="2339"/>
                  </a:lnTo>
                  <a:lnTo>
                    <a:pt x="511175" y="0"/>
                  </a:lnTo>
                  <a:lnTo>
                    <a:pt x="2555748" y="0"/>
                  </a:lnTo>
                  <a:lnTo>
                    <a:pt x="2604979" y="2339"/>
                  </a:lnTo>
                  <a:lnTo>
                    <a:pt x="2652889" y="9216"/>
                  </a:lnTo>
                  <a:lnTo>
                    <a:pt x="2699263" y="20416"/>
                  </a:lnTo>
                  <a:lnTo>
                    <a:pt x="2743886" y="35725"/>
                  </a:lnTo>
                  <a:lnTo>
                    <a:pt x="2786543" y="54928"/>
                  </a:lnTo>
                  <a:lnTo>
                    <a:pt x="2827020" y="77812"/>
                  </a:lnTo>
                  <a:lnTo>
                    <a:pt x="2865103" y="104162"/>
                  </a:lnTo>
                  <a:lnTo>
                    <a:pt x="2900577" y="133763"/>
                  </a:lnTo>
                  <a:lnTo>
                    <a:pt x="2933228" y="166403"/>
                  </a:lnTo>
                  <a:lnTo>
                    <a:pt x="2962841" y="201866"/>
                  </a:lnTo>
                  <a:lnTo>
                    <a:pt x="2989201" y="239938"/>
                  </a:lnTo>
                  <a:lnTo>
                    <a:pt x="3012094" y="280406"/>
                  </a:lnTo>
                  <a:lnTo>
                    <a:pt x="3031306" y="323054"/>
                  </a:lnTo>
                  <a:lnTo>
                    <a:pt x="3046622" y="367669"/>
                  </a:lnTo>
                  <a:lnTo>
                    <a:pt x="3057828" y="414037"/>
                  </a:lnTo>
                  <a:lnTo>
                    <a:pt x="3064708" y="461944"/>
                  </a:lnTo>
                  <a:lnTo>
                    <a:pt x="3067050" y="511175"/>
                  </a:lnTo>
                  <a:lnTo>
                    <a:pt x="3067050" y="3374898"/>
                  </a:lnTo>
                  <a:lnTo>
                    <a:pt x="3064708" y="3424129"/>
                  </a:lnTo>
                  <a:lnTo>
                    <a:pt x="3057828" y="3472039"/>
                  </a:lnTo>
                  <a:lnTo>
                    <a:pt x="3046622" y="3518413"/>
                  </a:lnTo>
                  <a:lnTo>
                    <a:pt x="3031306" y="3563036"/>
                  </a:lnTo>
                  <a:lnTo>
                    <a:pt x="3012094" y="3605693"/>
                  </a:lnTo>
                  <a:lnTo>
                    <a:pt x="2989201" y="3646170"/>
                  </a:lnTo>
                  <a:lnTo>
                    <a:pt x="2962841" y="3684253"/>
                  </a:lnTo>
                  <a:lnTo>
                    <a:pt x="2933228" y="3719727"/>
                  </a:lnTo>
                  <a:lnTo>
                    <a:pt x="2900577" y="3752378"/>
                  </a:lnTo>
                  <a:lnTo>
                    <a:pt x="2865103" y="3781991"/>
                  </a:lnTo>
                  <a:lnTo>
                    <a:pt x="2827020" y="3808351"/>
                  </a:lnTo>
                  <a:lnTo>
                    <a:pt x="2786543" y="3831244"/>
                  </a:lnTo>
                  <a:lnTo>
                    <a:pt x="2743886" y="3850456"/>
                  </a:lnTo>
                  <a:lnTo>
                    <a:pt x="2699263" y="3865772"/>
                  </a:lnTo>
                  <a:lnTo>
                    <a:pt x="2652889" y="3876978"/>
                  </a:lnTo>
                  <a:lnTo>
                    <a:pt x="2604979" y="3883858"/>
                  </a:lnTo>
                  <a:lnTo>
                    <a:pt x="2555748" y="3886200"/>
                  </a:lnTo>
                  <a:lnTo>
                    <a:pt x="511175" y="3886200"/>
                  </a:lnTo>
                  <a:lnTo>
                    <a:pt x="461944" y="3883858"/>
                  </a:lnTo>
                  <a:lnTo>
                    <a:pt x="414037" y="3876978"/>
                  </a:lnTo>
                  <a:lnTo>
                    <a:pt x="367669" y="3865772"/>
                  </a:lnTo>
                  <a:lnTo>
                    <a:pt x="323054" y="3850456"/>
                  </a:lnTo>
                  <a:lnTo>
                    <a:pt x="280406" y="3831244"/>
                  </a:lnTo>
                  <a:lnTo>
                    <a:pt x="239938" y="3808351"/>
                  </a:lnTo>
                  <a:lnTo>
                    <a:pt x="201866" y="3781991"/>
                  </a:lnTo>
                  <a:lnTo>
                    <a:pt x="166403" y="3752378"/>
                  </a:lnTo>
                  <a:lnTo>
                    <a:pt x="133763" y="3719727"/>
                  </a:lnTo>
                  <a:lnTo>
                    <a:pt x="104162" y="3684253"/>
                  </a:lnTo>
                  <a:lnTo>
                    <a:pt x="77812" y="3646170"/>
                  </a:lnTo>
                  <a:lnTo>
                    <a:pt x="54928" y="3605693"/>
                  </a:lnTo>
                  <a:lnTo>
                    <a:pt x="35725" y="3563036"/>
                  </a:lnTo>
                  <a:lnTo>
                    <a:pt x="20416" y="3518413"/>
                  </a:lnTo>
                  <a:lnTo>
                    <a:pt x="9216" y="3472039"/>
                  </a:lnTo>
                  <a:lnTo>
                    <a:pt x="2339" y="3424129"/>
                  </a:lnTo>
                  <a:lnTo>
                    <a:pt x="0" y="3374898"/>
                  </a:lnTo>
                  <a:lnTo>
                    <a:pt x="0" y="51117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57801" y="4614925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2590673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71" y="513260"/>
                  </a:lnTo>
                  <a:lnTo>
                    <a:pt x="27860" y="543575"/>
                  </a:lnTo>
                  <a:lnTo>
                    <a:pt x="58132" y="564008"/>
                  </a:lnTo>
                  <a:lnTo>
                    <a:pt x="95250" y="571500"/>
                  </a:lnTo>
                  <a:lnTo>
                    <a:pt x="2590673" y="571500"/>
                  </a:lnTo>
                  <a:lnTo>
                    <a:pt x="2627810" y="564008"/>
                  </a:lnTo>
                  <a:lnTo>
                    <a:pt x="2658125" y="543575"/>
                  </a:lnTo>
                  <a:lnTo>
                    <a:pt x="2678558" y="513260"/>
                  </a:lnTo>
                  <a:lnTo>
                    <a:pt x="2686050" y="476123"/>
                  </a:lnTo>
                  <a:lnTo>
                    <a:pt x="2686050" y="95250"/>
                  </a:lnTo>
                  <a:lnTo>
                    <a:pt x="2678558" y="58132"/>
                  </a:lnTo>
                  <a:lnTo>
                    <a:pt x="2658125" y="27860"/>
                  </a:lnTo>
                  <a:lnTo>
                    <a:pt x="2627810" y="7471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57801" y="4614925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590673" y="0"/>
                  </a:lnTo>
                  <a:lnTo>
                    <a:pt x="2627810" y="7471"/>
                  </a:lnTo>
                  <a:lnTo>
                    <a:pt x="2658125" y="27860"/>
                  </a:lnTo>
                  <a:lnTo>
                    <a:pt x="2678558" y="58132"/>
                  </a:lnTo>
                  <a:lnTo>
                    <a:pt x="2686050" y="95250"/>
                  </a:lnTo>
                  <a:lnTo>
                    <a:pt x="2686050" y="476123"/>
                  </a:lnTo>
                  <a:lnTo>
                    <a:pt x="2678558" y="513260"/>
                  </a:lnTo>
                  <a:lnTo>
                    <a:pt x="2658125" y="543575"/>
                  </a:lnTo>
                  <a:lnTo>
                    <a:pt x="2627810" y="564008"/>
                  </a:lnTo>
                  <a:lnTo>
                    <a:pt x="2590673" y="571500"/>
                  </a:lnTo>
                  <a:lnTo>
                    <a:pt x="95250" y="571500"/>
                  </a:lnTo>
                  <a:lnTo>
                    <a:pt x="58132" y="564008"/>
                  </a:lnTo>
                  <a:lnTo>
                    <a:pt x="27860" y="543575"/>
                  </a:lnTo>
                  <a:lnTo>
                    <a:pt x="7471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8485251" y="1474850"/>
            <a:ext cx="3089275" cy="3898900"/>
            <a:chOff x="8485251" y="1474850"/>
            <a:chExt cx="3089275" cy="3898900"/>
          </a:xfrm>
        </p:grpSpPr>
        <p:sp>
          <p:nvSpPr>
            <p:cNvPr id="14" name="object 14" descr=""/>
            <p:cNvSpPr/>
            <p:nvPr/>
          </p:nvSpPr>
          <p:spPr>
            <a:xfrm>
              <a:off x="8491601" y="1481200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2563749" y="0"/>
                  </a:moveTo>
                  <a:lnTo>
                    <a:pt x="512699" y="0"/>
                  </a:lnTo>
                  <a:lnTo>
                    <a:pt x="466024" y="2094"/>
                  </a:lnTo>
                  <a:lnTo>
                    <a:pt x="420526" y="8258"/>
                  </a:lnTo>
                  <a:lnTo>
                    <a:pt x="376384" y="18310"/>
                  </a:lnTo>
                  <a:lnTo>
                    <a:pt x="333779" y="32069"/>
                  </a:lnTo>
                  <a:lnTo>
                    <a:pt x="292893" y="49355"/>
                  </a:lnTo>
                  <a:lnTo>
                    <a:pt x="253905" y="69986"/>
                  </a:lnTo>
                  <a:lnTo>
                    <a:pt x="216998" y="93782"/>
                  </a:lnTo>
                  <a:lnTo>
                    <a:pt x="182351" y="120562"/>
                  </a:lnTo>
                  <a:lnTo>
                    <a:pt x="150145" y="150145"/>
                  </a:lnTo>
                  <a:lnTo>
                    <a:pt x="120562" y="182351"/>
                  </a:lnTo>
                  <a:lnTo>
                    <a:pt x="93782" y="216998"/>
                  </a:lnTo>
                  <a:lnTo>
                    <a:pt x="69986" y="253905"/>
                  </a:lnTo>
                  <a:lnTo>
                    <a:pt x="49355" y="292893"/>
                  </a:lnTo>
                  <a:lnTo>
                    <a:pt x="32069" y="333779"/>
                  </a:lnTo>
                  <a:lnTo>
                    <a:pt x="18310" y="376384"/>
                  </a:lnTo>
                  <a:lnTo>
                    <a:pt x="8258" y="420526"/>
                  </a:lnTo>
                  <a:lnTo>
                    <a:pt x="2094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4" y="3420049"/>
                  </a:lnTo>
                  <a:lnTo>
                    <a:pt x="8258" y="3465550"/>
                  </a:lnTo>
                  <a:lnTo>
                    <a:pt x="18310" y="3509697"/>
                  </a:lnTo>
                  <a:lnTo>
                    <a:pt x="32069" y="3552309"/>
                  </a:lnTo>
                  <a:lnTo>
                    <a:pt x="49355" y="3593203"/>
                  </a:lnTo>
                  <a:lnTo>
                    <a:pt x="69986" y="3632200"/>
                  </a:lnTo>
                  <a:lnTo>
                    <a:pt x="93782" y="3669117"/>
                  </a:lnTo>
                  <a:lnTo>
                    <a:pt x="120562" y="3703774"/>
                  </a:lnTo>
                  <a:lnTo>
                    <a:pt x="150145" y="3735990"/>
                  </a:lnTo>
                  <a:lnTo>
                    <a:pt x="182351" y="3765584"/>
                  </a:lnTo>
                  <a:lnTo>
                    <a:pt x="216998" y="3792374"/>
                  </a:lnTo>
                  <a:lnTo>
                    <a:pt x="253905" y="3816180"/>
                  </a:lnTo>
                  <a:lnTo>
                    <a:pt x="292893" y="3836820"/>
                  </a:lnTo>
                  <a:lnTo>
                    <a:pt x="333779" y="3854114"/>
                  </a:lnTo>
                  <a:lnTo>
                    <a:pt x="376384" y="3867880"/>
                  </a:lnTo>
                  <a:lnTo>
                    <a:pt x="420526" y="3877937"/>
                  </a:lnTo>
                  <a:lnTo>
                    <a:pt x="466024" y="3884104"/>
                  </a:lnTo>
                  <a:lnTo>
                    <a:pt x="512699" y="3886200"/>
                  </a:lnTo>
                  <a:lnTo>
                    <a:pt x="2563749" y="3886200"/>
                  </a:lnTo>
                  <a:lnTo>
                    <a:pt x="2610424" y="3884104"/>
                  </a:lnTo>
                  <a:lnTo>
                    <a:pt x="2655925" y="3877937"/>
                  </a:lnTo>
                  <a:lnTo>
                    <a:pt x="2700072" y="3867880"/>
                  </a:lnTo>
                  <a:lnTo>
                    <a:pt x="2742684" y="3854114"/>
                  </a:lnTo>
                  <a:lnTo>
                    <a:pt x="2783578" y="3836820"/>
                  </a:lnTo>
                  <a:lnTo>
                    <a:pt x="2822575" y="3816180"/>
                  </a:lnTo>
                  <a:lnTo>
                    <a:pt x="2859492" y="3792374"/>
                  </a:lnTo>
                  <a:lnTo>
                    <a:pt x="2894149" y="3765584"/>
                  </a:lnTo>
                  <a:lnTo>
                    <a:pt x="2926365" y="3735990"/>
                  </a:lnTo>
                  <a:lnTo>
                    <a:pt x="2955959" y="3703774"/>
                  </a:lnTo>
                  <a:lnTo>
                    <a:pt x="2982749" y="3669117"/>
                  </a:lnTo>
                  <a:lnTo>
                    <a:pt x="3006555" y="3632200"/>
                  </a:lnTo>
                  <a:lnTo>
                    <a:pt x="3027195" y="3593203"/>
                  </a:lnTo>
                  <a:lnTo>
                    <a:pt x="3044489" y="3552309"/>
                  </a:lnTo>
                  <a:lnTo>
                    <a:pt x="3058255" y="3509697"/>
                  </a:lnTo>
                  <a:lnTo>
                    <a:pt x="3068312" y="3465550"/>
                  </a:lnTo>
                  <a:lnTo>
                    <a:pt x="3074479" y="3420049"/>
                  </a:lnTo>
                  <a:lnTo>
                    <a:pt x="3076575" y="3373374"/>
                  </a:lnTo>
                  <a:lnTo>
                    <a:pt x="3076575" y="512699"/>
                  </a:lnTo>
                  <a:lnTo>
                    <a:pt x="3074479" y="466024"/>
                  </a:lnTo>
                  <a:lnTo>
                    <a:pt x="3068312" y="420526"/>
                  </a:lnTo>
                  <a:lnTo>
                    <a:pt x="3058255" y="376384"/>
                  </a:lnTo>
                  <a:lnTo>
                    <a:pt x="3044489" y="333779"/>
                  </a:lnTo>
                  <a:lnTo>
                    <a:pt x="3027195" y="292893"/>
                  </a:lnTo>
                  <a:lnTo>
                    <a:pt x="3006555" y="253905"/>
                  </a:lnTo>
                  <a:lnTo>
                    <a:pt x="2982749" y="216998"/>
                  </a:lnTo>
                  <a:lnTo>
                    <a:pt x="2955959" y="182351"/>
                  </a:lnTo>
                  <a:lnTo>
                    <a:pt x="2926365" y="150145"/>
                  </a:lnTo>
                  <a:lnTo>
                    <a:pt x="2894149" y="120562"/>
                  </a:lnTo>
                  <a:lnTo>
                    <a:pt x="2859492" y="93782"/>
                  </a:lnTo>
                  <a:lnTo>
                    <a:pt x="2822575" y="69986"/>
                  </a:lnTo>
                  <a:lnTo>
                    <a:pt x="2783578" y="49355"/>
                  </a:lnTo>
                  <a:lnTo>
                    <a:pt x="2742684" y="32069"/>
                  </a:lnTo>
                  <a:lnTo>
                    <a:pt x="2700072" y="18310"/>
                  </a:lnTo>
                  <a:lnTo>
                    <a:pt x="2655925" y="8258"/>
                  </a:lnTo>
                  <a:lnTo>
                    <a:pt x="2610424" y="2094"/>
                  </a:lnTo>
                  <a:lnTo>
                    <a:pt x="25637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91601" y="1481200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0" y="512699"/>
                  </a:moveTo>
                  <a:lnTo>
                    <a:pt x="2094" y="466024"/>
                  </a:lnTo>
                  <a:lnTo>
                    <a:pt x="8258" y="420526"/>
                  </a:lnTo>
                  <a:lnTo>
                    <a:pt x="18310" y="376384"/>
                  </a:lnTo>
                  <a:lnTo>
                    <a:pt x="32069" y="333779"/>
                  </a:lnTo>
                  <a:lnTo>
                    <a:pt x="49355" y="292893"/>
                  </a:lnTo>
                  <a:lnTo>
                    <a:pt x="69986" y="253905"/>
                  </a:lnTo>
                  <a:lnTo>
                    <a:pt x="93782" y="216998"/>
                  </a:lnTo>
                  <a:lnTo>
                    <a:pt x="120562" y="182351"/>
                  </a:lnTo>
                  <a:lnTo>
                    <a:pt x="150145" y="150145"/>
                  </a:lnTo>
                  <a:lnTo>
                    <a:pt x="182351" y="120562"/>
                  </a:lnTo>
                  <a:lnTo>
                    <a:pt x="216998" y="93782"/>
                  </a:lnTo>
                  <a:lnTo>
                    <a:pt x="253905" y="69986"/>
                  </a:lnTo>
                  <a:lnTo>
                    <a:pt x="292893" y="49355"/>
                  </a:lnTo>
                  <a:lnTo>
                    <a:pt x="333779" y="32069"/>
                  </a:lnTo>
                  <a:lnTo>
                    <a:pt x="376384" y="18310"/>
                  </a:lnTo>
                  <a:lnTo>
                    <a:pt x="420526" y="8258"/>
                  </a:lnTo>
                  <a:lnTo>
                    <a:pt x="466024" y="2094"/>
                  </a:lnTo>
                  <a:lnTo>
                    <a:pt x="512699" y="0"/>
                  </a:lnTo>
                  <a:lnTo>
                    <a:pt x="2563749" y="0"/>
                  </a:lnTo>
                  <a:lnTo>
                    <a:pt x="2610424" y="2094"/>
                  </a:lnTo>
                  <a:lnTo>
                    <a:pt x="2655925" y="8258"/>
                  </a:lnTo>
                  <a:lnTo>
                    <a:pt x="2700072" y="18310"/>
                  </a:lnTo>
                  <a:lnTo>
                    <a:pt x="2742684" y="32069"/>
                  </a:lnTo>
                  <a:lnTo>
                    <a:pt x="2783578" y="49355"/>
                  </a:lnTo>
                  <a:lnTo>
                    <a:pt x="2822575" y="69986"/>
                  </a:lnTo>
                  <a:lnTo>
                    <a:pt x="2859492" y="93782"/>
                  </a:lnTo>
                  <a:lnTo>
                    <a:pt x="2894149" y="120562"/>
                  </a:lnTo>
                  <a:lnTo>
                    <a:pt x="2926365" y="150145"/>
                  </a:lnTo>
                  <a:lnTo>
                    <a:pt x="2955959" y="182351"/>
                  </a:lnTo>
                  <a:lnTo>
                    <a:pt x="2982749" y="216998"/>
                  </a:lnTo>
                  <a:lnTo>
                    <a:pt x="3006555" y="253905"/>
                  </a:lnTo>
                  <a:lnTo>
                    <a:pt x="3027195" y="292893"/>
                  </a:lnTo>
                  <a:lnTo>
                    <a:pt x="3044489" y="333779"/>
                  </a:lnTo>
                  <a:lnTo>
                    <a:pt x="3058255" y="376384"/>
                  </a:lnTo>
                  <a:lnTo>
                    <a:pt x="3068312" y="420526"/>
                  </a:lnTo>
                  <a:lnTo>
                    <a:pt x="3074479" y="466024"/>
                  </a:lnTo>
                  <a:lnTo>
                    <a:pt x="3076575" y="512699"/>
                  </a:lnTo>
                  <a:lnTo>
                    <a:pt x="3076575" y="3373374"/>
                  </a:lnTo>
                  <a:lnTo>
                    <a:pt x="3074479" y="3420049"/>
                  </a:lnTo>
                  <a:lnTo>
                    <a:pt x="3068312" y="3465550"/>
                  </a:lnTo>
                  <a:lnTo>
                    <a:pt x="3058255" y="3509697"/>
                  </a:lnTo>
                  <a:lnTo>
                    <a:pt x="3044489" y="3552309"/>
                  </a:lnTo>
                  <a:lnTo>
                    <a:pt x="3027195" y="3593203"/>
                  </a:lnTo>
                  <a:lnTo>
                    <a:pt x="3006555" y="3632200"/>
                  </a:lnTo>
                  <a:lnTo>
                    <a:pt x="2982749" y="3669117"/>
                  </a:lnTo>
                  <a:lnTo>
                    <a:pt x="2955959" y="3703774"/>
                  </a:lnTo>
                  <a:lnTo>
                    <a:pt x="2926365" y="3735990"/>
                  </a:lnTo>
                  <a:lnTo>
                    <a:pt x="2894149" y="3765584"/>
                  </a:lnTo>
                  <a:lnTo>
                    <a:pt x="2859492" y="3792374"/>
                  </a:lnTo>
                  <a:lnTo>
                    <a:pt x="2822575" y="3816180"/>
                  </a:lnTo>
                  <a:lnTo>
                    <a:pt x="2783578" y="3836820"/>
                  </a:lnTo>
                  <a:lnTo>
                    <a:pt x="2742684" y="3854114"/>
                  </a:lnTo>
                  <a:lnTo>
                    <a:pt x="2700072" y="3867880"/>
                  </a:lnTo>
                  <a:lnTo>
                    <a:pt x="2655925" y="3877937"/>
                  </a:lnTo>
                  <a:lnTo>
                    <a:pt x="2610424" y="3884104"/>
                  </a:lnTo>
                  <a:lnTo>
                    <a:pt x="2563749" y="3886200"/>
                  </a:lnTo>
                  <a:lnTo>
                    <a:pt x="512699" y="3886200"/>
                  </a:lnTo>
                  <a:lnTo>
                    <a:pt x="466024" y="3884104"/>
                  </a:lnTo>
                  <a:lnTo>
                    <a:pt x="420526" y="3877937"/>
                  </a:lnTo>
                  <a:lnTo>
                    <a:pt x="376384" y="3867880"/>
                  </a:lnTo>
                  <a:lnTo>
                    <a:pt x="333779" y="3854114"/>
                  </a:lnTo>
                  <a:lnTo>
                    <a:pt x="292893" y="3836820"/>
                  </a:lnTo>
                  <a:lnTo>
                    <a:pt x="253905" y="3816180"/>
                  </a:lnTo>
                  <a:lnTo>
                    <a:pt x="216998" y="3792374"/>
                  </a:lnTo>
                  <a:lnTo>
                    <a:pt x="182351" y="3765584"/>
                  </a:lnTo>
                  <a:lnTo>
                    <a:pt x="150145" y="3735990"/>
                  </a:lnTo>
                  <a:lnTo>
                    <a:pt x="120562" y="3703774"/>
                  </a:lnTo>
                  <a:lnTo>
                    <a:pt x="93782" y="3669117"/>
                  </a:lnTo>
                  <a:lnTo>
                    <a:pt x="69986" y="3632200"/>
                  </a:lnTo>
                  <a:lnTo>
                    <a:pt x="49355" y="3593203"/>
                  </a:lnTo>
                  <a:lnTo>
                    <a:pt x="32069" y="3552309"/>
                  </a:lnTo>
                  <a:lnTo>
                    <a:pt x="18310" y="3509697"/>
                  </a:lnTo>
                  <a:lnTo>
                    <a:pt x="8258" y="3465550"/>
                  </a:lnTo>
                  <a:lnTo>
                    <a:pt x="2094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682101" y="4614925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2600325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71" y="513260"/>
                  </a:lnTo>
                  <a:lnTo>
                    <a:pt x="27860" y="543575"/>
                  </a:lnTo>
                  <a:lnTo>
                    <a:pt x="58132" y="564008"/>
                  </a:lnTo>
                  <a:lnTo>
                    <a:pt x="95250" y="571500"/>
                  </a:lnTo>
                  <a:lnTo>
                    <a:pt x="2600325" y="571500"/>
                  </a:lnTo>
                  <a:lnTo>
                    <a:pt x="2637389" y="564008"/>
                  </a:lnTo>
                  <a:lnTo>
                    <a:pt x="2667666" y="543575"/>
                  </a:lnTo>
                  <a:lnTo>
                    <a:pt x="2688085" y="513260"/>
                  </a:lnTo>
                  <a:lnTo>
                    <a:pt x="2695575" y="476123"/>
                  </a:lnTo>
                  <a:lnTo>
                    <a:pt x="2695575" y="95250"/>
                  </a:lnTo>
                  <a:lnTo>
                    <a:pt x="2688085" y="58132"/>
                  </a:lnTo>
                  <a:lnTo>
                    <a:pt x="2667666" y="27860"/>
                  </a:lnTo>
                  <a:lnTo>
                    <a:pt x="2637389" y="7471"/>
                  </a:lnTo>
                  <a:lnTo>
                    <a:pt x="2600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82101" y="4614925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600325" y="0"/>
                  </a:lnTo>
                  <a:lnTo>
                    <a:pt x="2637389" y="7471"/>
                  </a:lnTo>
                  <a:lnTo>
                    <a:pt x="2667666" y="27860"/>
                  </a:lnTo>
                  <a:lnTo>
                    <a:pt x="2688085" y="58132"/>
                  </a:lnTo>
                  <a:lnTo>
                    <a:pt x="2695575" y="95250"/>
                  </a:lnTo>
                  <a:lnTo>
                    <a:pt x="2695575" y="476123"/>
                  </a:lnTo>
                  <a:lnTo>
                    <a:pt x="2688085" y="513260"/>
                  </a:lnTo>
                  <a:lnTo>
                    <a:pt x="2667666" y="543575"/>
                  </a:lnTo>
                  <a:lnTo>
                    <a:pt x="2637389" y="564008"/>
                  </a:lnTo>
                  <a:lnTo>
                    <a:pt x="2600325" y="571500"/>
                  </a:lnTo>
                  <a:lnTo>
                    <a:pt x="95250" y="571500"/>
                  </a:lnTo>
                  <a:lnTo>
                    <a:pt x="58132" y="564008"/>
                  </a:lnTo>
                  <a:lnTo>
                    <a:pt x="27860" y="543575"/>
                  </a:lnTo>
                  <a:lnTo>
                    <a:pt x="7471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598549" y="4735512"/>
            <a:ext cx="123825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Morning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19751" y="4735512"/>
            <a:ext cx="196151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Three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Soldiers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198609" y="4735512"/>
            <a:ext cx="1666239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Inverted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Hammer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50" y="1581150"/>
            <a:ext cx="1847850" cy="2924175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4875" y="1676400"/>
            <a:ext cx="2695575" cy="27432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4925" y="1676400"/>
            <a:ext cx="2190750" cy="2676525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3417" rIns="0" bIns="0" rtlCol="0" vert="horz">
            <a:spAutoFit/>
          </a:bodyPr>
          <a:lstStyle/>
          <a:p>
            <a:pPr marL="980440">
              <a:lnSpc>
                <a:spcPct val="100000"/>
              </a:lnSpc>
              <a:spcBef>
                <a:spcPts val="130"/>
              </a:spcBef>
            </a:pPr>
            <a:r>
              <a:rPr dirty="0"/>
              <a:t>Candlestick</a:t>
            </a:r>
            <a:r>
              <a:rPr dirty="0" spc="-105"/>
              <a:t> </a:t>
            </a:r>
            <a:r>
              <a:rPr dirty="0" spc="-10"/>
              <a:t>Patterns</a:t>
            </a:r>
            <a:r>
              <a:rPr dirty="0" spc="-80"/>
              <a:t> </a:t>
            </a:r>
            <a:r>
              <a:rPr dirty="0"/>
              <a:t>-</a:t>
            </a:r>
            <a:r>
              <a:rPr dirty="0" spc="-90"/>
              <a:t> </a:t>
            </a:r>
            <a:r>
              <a:rPr dirty="0"/>
              <a:t>Part</a:t>
            </a:r>
            <a:r>
              <a:rPr dirty="0" spc="-45"/>
              <a:t> </a:t>
            </a:r>
            <a:r>
              <a:rPr dirty="0" spc="-50"/>
              <a:t>3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94051" y="1684401"/>
            <a:ext cx="3089275" cy="3898900"/>
            <a:chOff x="2694051" y="1684401"/>
            <a:chExt cx="3089275" cy="3898900"/>
          </a:xfrm>
        </p:grpSpPr>
        <p:sp>
          <p:nvSpPr>
            <p:cNvPr id="4" name="object 4" descr=""/>
            <p:cNvSpPr/>
            <p:nvPr/>
          </p:nvSpPr>
          <p:spPr>
            <a:xfrm>
              <a:off x="2700401" y="1690751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2563749" y="0"/>
                  </a:moveTo>
                  <a:lnTo>
                    <a:pt x="512699" y="0"/>
                  </a:lnTo>
                  <a:lnTo>
                    <a:pt x="466024" y="2094"/>
                  </a:lnTo>
                  <a:lnTo>
                    <a:pt x="420526" y="8258"/>
                  </a:lnTo>
                  <a:lnTo>
                    <a:pt x="376384" y="18310"/>
                  </a:lnTo>
                  <a:lnTo>
                    <a:pt x="333779" y="32069"/>
                  </a:lnTo>
                  <a:lnTo>
                    <a:pt x="292893" y="49355"/>
                  </a:lnTo>
                  <a:lnTo>
                    <a:pt x="253905" y="69986"/>
                  </a:lnTo>
                  <a:lnTo>
                    <a:pt x="216998" y="93782"/>
                  </a:lnTo>
                  <a:lnTo>
                    <a:pt x="182351" y="120562"/>
                  </a:lnTo>
                  <a:lnTo>
                    <a:pt x="150145" y="150145"/>
                  </a:lnTo>
                  <a:lnTo>
                    <a:pt x="120562" y="182351"/>
                  </a:lnTo>
                  <a:lnTo>
                    <a:pt x="93782" y="216998"/>
                  </a:lnTo>
                  <a:lnTo>
                    <a:pt x="69986" y="253905"/>
                  </a:lnTo>
                  <a:lnTo>
                    <a:pt x="49355" y="292893"/>
                  </a:lnTo>
                  <a:lnTo>
                    <a:pt x="32069" y="333779"/>
                  </a:lnTo>
                  <a:lnTo>
                    <a:pt x="18310" y="376384"/>
                  </a:lnTo>
                  <a:lnTo>
                    <a:pt x="8258" y="420526"/>
                  </a:lnTo>
                  <a:lnTo>
                    <a:pt x="2094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4" y="3420049"/>
                  </a:lnTo>
                  <a:lnTo>
                    <a:pt x="8258" y="3465550"/>
                  </a:lnTo>
                  <a:lnTo>
                    <a:pt x="18310" y="3509697"/>
                  </a:lnTo>
                  <a:lnTo>
                    <a:pt x="32069" y="3552309"/>
                  </a:lnTo>
                  <a:lnTo>
                    <a:pt x="49355" y="3593203"/>
                  </a:lnTo>
                  <a:lnTo>
                    <a:pt x="69986" y="3632200"/>
                  </a:lnTo>
                  <a:lnTo>
                    <a:pt x="93782" y="3669117"/>
                  </a:lnTo>
                  <a:lnTo>
                    <a:pt x="120562" y="3703774"/>
                  </a:lnTo>
                  <a:lnTo>
                    <a:pt x="150145" y="3735990"/>
                  </a:lnTo>
                  <a:lnTo>
                    <a:pt x="182351" y="3765584"/>
                  </a:lnTo>
                  <a:lnTo>
                    <a:pt x="216998" y="3792374"/>
                  </a:lnTo>
                  <a:lnTo>
                    <a:pt x="253905" y="3816180"/>
                  </a:lnTo>
                  <a:lnTo>
                    <a:pt x="292893" y="3836820"/>
                  </a:lnTo>
                  <a:lnTo>
                    <a:pt x="333779" y="3854114"/>
                  </a:lnTo>
                  <a:lnTo>
                    <a:pt x="376384" y="3867880"/>
                  </a:lnTo>
                  <a:lnTo>
                    <a:pt x="420526" y="3877937"/>
                  </a:lnTo>
                  <a:lnTo>
                    <a:pt x="466024" y="3884104"/>
                  </a:lnTo>
                  <a:lnTo>
                    <a:pt x="512699" y="3886200"/>
                  </a:lnTo>
                  <a:lnTo>
                    <a:pt x="2563749" y="3886200"/>
                  </a:lnTo>
                  <a:lnTo>
                    <a:pt x="2610424" y="3884104"/>
                  </a:lnTo>
                  <a:lnTo>
                    <a:pt x="2655925" y="3877937"/>
                  </a:lnTo>
                  <a:lnTo>
                    <a:pt x="2700072" y="3867880"/>
                  </a:lnTo>
                  <a:lnTo>
                    <a:pt x="2742684" y="3854114"/>
                  </a:lnTo>
                  <a:lnTo>
                    <a:pt x="2783578" y="3836820"/>
                  </a:lnTo>
                  <a:lnTo>
                    <a:pt x="2822574" y="3816180"/>
                  </a:lnTo>
                  <a:lnTo>
                    <a:pt x="2859492" y="3792374"/>
                  </a:lnTo>
                  <a:lnTo>
                    <a:pt x="2894149" y="3765584"/>
                  </a:lnTo>
                  <a:lnTo>
                    <a:pt x="2926365" y="3735990"/>
                  </a:lnTo>
                  <a:lnTo>
                    <a:pt x="2955959" y="3703774"/>
                  </a:lnTo>
                  <a:lnTo>
                    <a:pt x="2982749" y="3669117"/>
                  </a:lnTo>
                  <a:lnTo>
                    <a:pt x="3006555" y="3632200"/>
                  </a:lnTo>
                  <a:lnTo>
                    <a:pt x="3027195" y="3593203"/>
                  </a:lnTo>
                  <a:lnTo>
                    <a:pt x="3044489" y="3552309"/>
                  </a:lnTo>
                  <a:lnTo>
                    <a:pt x="3058255" y="3509697"/>
                  </a:lnTo>
                  <a:lnTo>
                    <a:pt x="3068312" y="3465550"/>
                  </a:lnTo>
                  <a:lnTo>
                    <a:pt x="3074479" y="3420049"/>
                  </a:lnTo>
                  <a:lnTo>
                    <a:pt x="3076575" y="3373374"/>
                  </a:lnTo>
                  <a:lnTo>
                    <a:pt x="3076575" y="512699"/>
                  </a:lnTo>
                  <a:lnTo>
                    <a:pt x="3074479" y="466024"/>
                  </a:lnTo>
                  <a:lnTo>
                    <a:pt x="3068312" y="420526"/>
                  </a:lnTo>
                  <a:lnTo>
                    <a:pt x="3058255" y="376384"/>
                  </a:lnTo>
                  <a:lnTo>
                    <a:pt x="3044489" y="333779"/>
                  </a:lnTo>
                  <a:lnTo>
                    <a:pt x="3027195" y="292893"/>
                  </a:lnTo>
                  <a:lnTo>
                    <a:pt x="3006555" y="253905"/>
                  </a:lnTo>
                  <a:lnTo>
                    <a:pt x="2982749" y="216998"/>
                  </a:lnTo>
                  <a:lnTo>
                    <a:pt x="2955959" y="182351"/>
                  </a:lnTo>
                  <a:lnTo>
                    <a:pt x="2926365" y="150145"/>
                  </a:lnTo>
                  <a:lnTo>
                    <a:pt x="2894149" y="120562"/>
                  </a:lnTo>
                  <a:lnTo>
                    <a:pt x="2859492" y="93782"/>
                  </a:lnTo>
                  <a:lnTo>
                    <a:pt x="2822575" y="69986"/>
                  </a:lnTo>
                  <a:lnTo>
                    <a:pt x="2783578" y="49355"/>
                  </a:lnTo>
                  <a:lnTo>
                    <a:pt x="2742684" y="32069"/>
                  </a:lnTo>
                  <a:lnTo>
                    <a:pt x="2700072" y="18310"/>
                  </a:lnTo>
                  <a:lnTo>
                    <a:pt x="2655925" y="8258"/>
                  </a:lnTo>
                  <a:lnTo>
                    <a:pt x="2610424" y="2094"/>
                  </a:lnTo>
                  <a:lnTo>
                    <a:pt x="25637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700401" y="1690751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0" y="512699"/>
                  </a:moveTo>
                  <a:lnTo>
                    <a:pt x="2094" y="466024"/>
                  </a:lnTo>
                  <a:lnTo>
                    <a:pt x="8258" y="420526"/>
                  </a:lnTo>
                  <a:lnTo>
                    <a:pt x="18310" y="376384"/>
                  </a:lnTo>
                  <a:lnTo>
                    <a:pt x="32069" y="333779"/>
                  </a:lnTo>
                  <a:lnTo>
                    <a:pt x="49355" y="292893"/>
                  </a:lnTo>
                  <a:lnTo>
                    <a:pt x="69986" y="253905"/>
                  </a:lnTo>
                  <a:lnTo>
                    <a:pt x="93782" y="216998"/>
                  </a:lnTo>
                  <a:lnTo>
                    <a:pt x="120562" y="182351"/>
                  </a:lnTo>
                  <a:lnTo>
                    <a:pt x="150145" y="150145"/>
                  </a:lnTo>
                  <a:lnTo>
                    <a:pt x="182351" y="120562"/>
                  </a:lnTo>
                  <a:lnTo>
                    <a:pt x="216998" y="93782"/>
                  </a:lnTo>
                  <a:lnTo>
                    <a:pt x="253905" y="69986"/>
                  </a:lnTo>
                  <a:lnTo>
                    <a:pt x="292893" y="49355"/>
                  </a:lnTo>
                  <a:lnTo>
                    <a:pt x="333779" y="32069"/>
                  </a:lnTo>
                  <a:lnTo>
                    <a:pt x="376384" y="18310"/>
                  </a:lnTo>
                  <a:lnTo>
                    <a:pt x="420526" y="8258"/>
                  </a:lnTo>
                  <a:lnTo>
                    <a:pt x="466024" y="2094"/>
                  </a:lnTo>
                  <a:lnTo>
                    <a:pt x="512699" y="0"/>
                  </a:lnTo>
                  <a:lnTo>
                    <a:pt x="2563749" y="0"/>
                  </a:lnTo>
                  <a:lnTo>
                    <a:pt x="2610424" y="2094"/>
                  </a:lnTo>
                  <a:lnTo>
                    <a:pt x="2655925" y="8258"/>
                  </a:lnTo>
                  <a:lnTo>
                    <a:pt x="2700072" y="18310"/>
                  </a:lnTo>
                  <a:lnTo>
                    <a:pt x="2742684" y="32069"/>
                  </a:lnTo>
                  <a:lnTo>
                    <a:pt x="2783578" y="49355"/>
                  </a:lnTo>
                  <a:lnTo>
                    <a:pt x="2822575" y="69986"/>
                  </a:lnTo>
                  <a:lnTo>
                    <a:pt x="2859492" y="93782"/>
                  </a:lnTo>
                  <a:lnTo>
                    <a:pt x="2894149" y="120562"/>
                  </a:lnTo>
                  <a:lnTo>
                    <a:pt x="2926365" y="150145"/>
                  </a:lnTo>
                  <a:lnTo>
                    <a:pt x="2955959" y="182351"/>
                  </a:lnTo>
                  <a:lnTo>
                    <a:pt x="2982749" y="216998"/>
                  </a:lnTo>
                  <a:lnTo>
                    <a:pt x="3006555" y="253905"/>
                  </a:lnTo>
                  <a:lnTo>
                    <a:pt x="3027195" y="292893"/>
                  </a:lnTo>
                  <a:lnTo>
                    <a:pt x="3044489" y="333779"/>
                  </a:lnTo>
                  <a:lnTo>
                    <a:pt x="3058255" y="376384"/>
                  </a:lnTo>
                  <a:lnTo>
                    <a:pt x="3068312" y="420526"/>
                  </a:lnTo>
                  <a:lnTo>
                    <a:pt x="3074479" y="466024"/>
                  </a:lnTo>
                  <a:lnTo>
                    <a:pt x="3076575" y="512699"/>
                  </a:lnTo>
                  <a:lnTo>
                    <a:pt x="3076575" y="3373374"/>
                  </a:lnTo>
                  <a:lnTo>
                    <a:pt x="3074479" y="3420049"/>
                  </a:lnTo>
                  <a:lnTo>
                    <a:pt x="3068312" y="3465550"/>
                  </a:lnTo>
                  <a:lnTo>
                    <a:pt x="3058255" y="3509697"/>
                  </a:lnTo>
                  <a:lnTo>
                    <a:pt x="3044489" y="3552309"/>
                  </a:lnTo>
                  <a:lnTo>
                    <a:pt x="3027195" y="3593203"/>
                  </a:lnTo>
                  <a:lnTo>
                    <a:pt x="3006555" y="3632200"/>
                  </a:lnTo>
                  <a:lnTo>
                    <a:pt x="2982749" y="3669117"/>
                  </a:lnTo>
                  <a:lnTo>
                    <a:pt x="2955959" y="3703774"/>
                  </a:lnTo>
                  <a:lnTo>
                    <a:pt x="2926365" y="3735990"/>
                  </a:lnTo>
                  <a:lnTo>
                    <a:pt x="2894149" y="3765584"/>
                  </a:lnTo>
                  <a:lnTo>
                    <a:pt x="2859492" y="3792374"/>
                  </a:lnTo>
                  <a:lnTo>
                    <a:pt x="2822574" y="3816180"/>
                  </a:lnTo>
                  <a:lnTo>
                    <a:pt x="2783578" y="3836820"/>
                  </a:lnTo>
                  <a:lnTo>
                    <a:pt x="2742684" y="3854114"/>
                  </a:lnTo>
                  <a:lnTo>
                    <a:pt x="2700072" y="3867880"/>
                  </a:lnTo>
                  <a:lnTo>
                    <a:pt x="2655925" y="3877937"/>
                  </a:lnTo>
                  <a:lnTo>
                    <a:pt x="2610424" y="3884104"/>
                  </a:lnTo>
                  <a:lnTo>
                    <a:pt x="2563749" y="3886200"/>
                  </a:lnTo>
                  <a:lnTo>
                    <a:pt x="512699" y="3886200"/>
                  </a:lnTo>
                  <a:lnTo>
                    <a:pt x="466024" y="3884104"/>
                  </a:lnTo>
                  <a:lnTo>
                    <a:pt x="420526" y="3877937"/>
                  </a:lnTo>
                  <a:lnTo>
                    <a:pt x="376384" y="3867880"/>
                  </a:lnTo>
                  <a:lnTo>
                    <a:pt x="333779" y="3854114"/>
                  </a:lnTo>
                  <a:lnTo>
                    <a:pt x="292893" y="3836820"/>
                  </a:lnTo>
                  <a:lnTo>
                    <a:pt x="253905" y="3816180"/>
                  </a:lnTo>
                  <a:lnTo>
                    <a:pt x="216998" y="3792374"/>
                  </a:lnTo>
                  <a:lnTo>
                    <a:pt x="182351" y="3765584"/>
                  </a:lnTo>
                  <a:lnTo>
                    <a:pt x="150145" y="3735990"/>
                  </a:lnTo>
                  <a:lnTo>
                    <a:pt x="120562" y="3703774"/>
                  </a:lnTo>
                  <a:lnTo>
                    <a:pt x="93782" y="3669117"/>
                  </a:lnTo>
                  <a:lnTo>
                    <a:pt x="69986" y="3632200"/>
                  </a:lnTo>
                  <a:lnTo>
                    <a:pt x="49355" y="3593203"/>
                  </a:lnTo>
                  <a:lnTo>
                    <a:pt x="32069" y="3552309"/>
                  </a:lnTo>
                  <a:lnTo>
                    <a:pt x="18310" y="3509697"/>
                  </a:lnTo>
                  <a:lnTo>
                    <a:pt x="8258" y="3465550"/>
                  </a:lnTo>
                  <a:lnTo>
                    <a:pt x="2094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90901" y="4824476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2590673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123"/>
                  </a:lnTo>
                  <a:lnTo>
                    <a:pt x="7471" y="513260"/>
                  </a:lnTo>
                  <a:lnTo>
                    <a:pt x="27860" y="543575"/>
                  </a:lnTo>
                  <a:lnTo>
                    <a:pt x="58132" y="564008"/>
                  </a:lnTo>
                  <a:lnTo>
                    <a:pt x="95250" y="571500"/>
                  </a:lnTo>
                  <a:lnTo>
                    <a:pt x="2590673" y="571500"/>
                  </a:lnTo>
                  <a:lnTo>
                    <a:pt x="2627810" y="564008"/>
                  </a:lnTo>
                  <a:lnTo>
                    <a:pt x="2658125" y="543575"/>
                  </a:lnTo>
                  <a:lnTo>
                    <a:pt x="2678558" y="513260"/>
                  </a:lnTo>
                  <a:lnTo>
                    <a:pt x="2686050" y="476123"/>
                  </a:lnTo>
                  <a:lnTo>
                    <a:pt x="2686050" y="95250"/>
                  </a:lnTo>
                  <a:lnTo>
                    <a:pt x="2678558" y="58132"/>
                  </a:lnTo>
                  <a:lnTo>
                    <a:pt x="2658125" y="27860"/>
                  </a:lnTo>
                  <a:lnTo>
                    <a:pt x="2627810" y="7471"/>
                  </a:lnTo>
                  <a:lnTo>
                    <a:pt x="25906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90901" y="4824476"/>
              <a:ext cx="2686050" cy="571500"/>
            </a:xfrm>
            <a:custGeom>
              <a:avLst/>
              <a:gdLst/>
              <a:ahLst/>
              <a:cxnLst/>
              <a:rect l="l" t="t" r="r" b="b"/>
              <a:pathLst>
                <a:path w="2686050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590673" y="0"/>
                  </a:lnTo>
                  <a:lnTo>
                    <a:pt x="2627810" y="7471"/>
                  </a:lnTo>
                  <a:lnTo>
                    <a:pt x="2658125" y="27860"/>
                  </a:lnTo>
                  <a:lnTo>
                    <a:pt x="2678558" y="58132"/>
                  </a:lnTo>
                  <a:lnTo>
                    <a:pt x="2686050" y="95250"/>
                  </a:lnTo>
                  <a:lnTo>
                    <a:pt x="2686050" y="476123"/>
                  </a:lnTo>
                  <a:lnTo>
                    <a:pt x="2678558" y="513260"/>
                  </a:lnTo>
                  <a:lnTo>
                    <a:pt x="2658125" y="543575"/>
                  </a:lnTo>
                  <a:lnTo>
                    <a:pt x="2627810" y="564008"/>
                  </a:lnTo>
                  <a:lnTo>
                    <a:pt x="2590673" y="571500"/>
                  </a:lnTo>
                  <a:lnTo>
                    <a:pt x="95250" y="571500"/>
                  </a:lnTo>
                  <a:lnTo>
                    <a:pt x="58132" y="564008"/>
                  </a:lnTo>
                  <a:lnTo>
                    <a:pt x="27860" y="543575"/>
                  </a:lnTo>
                  <a:lnTo>
                    <a:pt x="7471" y="513260"/>
                  </a:lnTo>
                  <a:lnTo>
                    <a:pt x="0" y="476123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570726" y="1684401"/>
            <a:ext cx="3089275" cy="3898900"/>
            <a:chOff x="6570726" y="1684401"/>
            <a:chExt cx="3089275" cy="3898900"/>
          </a:xfrm>
        </p:grpSpPr>
        <p:sp>
          <p:nvSpPr>
            <p:cNvPr id="9" name="object 9" descr=""/>
            <p:cNvSpPr/>
            <p:nvPr/>
          </p:nvSpPr>
          <p:spPr>
            <a:xfrm>
              <a:off x="6577076" y="1690751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2563749" y="0"/>
                  </a:moveTo>
                  <a:lnTo>
                    <a:pt x="512699" y="0"/>
                  </a:lnTo>
                  <a:lnTo>
                    <a:pt x="466024" y="2094"/>
                  </a:lnTo>
                  <a:lnTo>
                    <a:pt x="420526" y="8258"/>
                  </a:lnTo>
                  <a:lnTo>
                    <a:pt x="376384" y="18310"/>
                  </a:lnTo>
                  <a:lnTo>
                    <a:pt x="333779" y="32069"/>
                  </a:lnTo>
                  <a:lnTo>
                    <a:pt x="292893" y="49355"/>
                  </a:lnTo>
                  <a:lnTo>
                    <a:pt x="253905" y="69986"/>
                  </a:lnTo>
                  <a:lnTo>
                    <a:pt x="216998" y="93782"/>
                  </a:lnTo>
                  <a:lnTo>
                    <a:pt x="182351" y="120562"/>
                  </a:lnTo>
                  <a:lnTo>
                    <a:pt x="150145" y="150145"/>
                  </a:lnTo>
                  <a:lnTo>
                    <a:pt x="120562" y="182351"/>
                  </a:lnTo>
                  <a:lnTo>
                    <a:pt x="93782" y="216998"/>
                  </a:lnTo>
                  <a:lnTo>
                    <a:pt x="69986" y="253905"/>
                  </a:lnTo>
                  <a:lnTo>
                    <a:pt x="49355" y="292893"/>
                  </a:lnTo>
                  <a:lnTo>
                    <a:pt x="32069" y="333779"/>
                  </a:lnTo>
                  <a:lnTo>
                    <a:pt x="18310" y="376384"/>
                  </a:lnTo>
                  <a:lnTo>
                    <a:pt x="8258" y="420526"/>
                  </a:lnTo>
                  <a:lnTo>
                    <a:pt x="2094" y="466024"/>
                  </a:lnTo>
                  <a:lnTo>
                    <a:pt x="0" y="512699"/>
                  </a:lnTo>
                  <a:lnTo>
                    <a:pt x="0" y="3373374"/>
                  </a:lnTo>
                  <a:lnTo>
                    <a:pt x="2094" y="3420049"/>
                  </a:lnTo>
                  <a:lnTo>
                    <a:pt x="8258" y="3465550"/>
                  </a:lnTo>
                  <a:lnTo>
                    <a:pt x="18310" y="3509697"/>
                  </a:lnTo>
                  <a:lnTo>
                    <a:pt x="32069" y="3552309"/>
                  </a:lnTo>
                  <a:lnTo>
                    <a:pt x="49355" y="3593203"/>
                  </a:lnTo>
                  <a:lnTo>
                    <a:pt x="69986" y="3632200"/>
                  </a:lnTo>
                  <a:lnTo>
                    <a:pt x="93782" y="3669117"/>
                  </a:lnTo>
                  <a:lnTo>
                    <a:pt x="120562" y="3703774"/>
                  </a:lnTo>
                  <a:lnTo>
                    <a:pt x="150145" y="3735990"/>
                  </a:lnTo>
                  <a:lnTo>
                    <a:pt x="182351" y="3765584"/>
                  </a:lnTo>
                  <a:lnTo>
                    <a:pt x="216998" y="3792374"/>
                  </a:lnTo>
                  <a:lnTo>
                    <a:pt x="253905" y="3816180"/>
                  </a:lnTo>
                  <a:lnTo>
                    <a:pt x="292893" y="3836820"/>
                  </a:lnTo>
                  <a:lnTo>
                    <a:pt x="333779" y="3854114"/>
                  </a:lnTo>
                  <a:lnTo>
                    <a:pt x="376384" y="3867880"/>
                  </a:lnTo>
                  <a:lnTo>
                    <a:pt x="420526" y="3877937"/>
                  </a:lnTo>
                  <a:lnTo>
                    <a:pt x="466024" y="3884104"/>
                  </a:lnTo>
                  <a:lnTo>
                    <a:pt x="512699" y="3886200"/>
                  </a:lnTo>
                  <a:lnTo>
                    <a:pt x="2563749" y="3886200"/>
                  </a:lnTo>
                  <a:lnTo>
                    <a:pt x="2610424" y="3884104"/>
                  </a:lnTo>
                  <a:lnTo>
                    <a:pt x="2655925" y="3877937"/>
                  </a:lnTo>
                  <a:lnTo>
                    <a:pt x="2700072" y="3867880"/>
                  </a:lnTo>
                  <a:lnTo>
                    <a:pt x="2742684" y="3854114"/>
                  </a:lnTo>
                  <a:lnTo>
                    <a:pt x="2783578" y="3836820"/>
                  </a:lnTo>
                  <a:lnTo>
                    <a:pt x="2822575" y="3816180"/>
                  </a:lnTo>
                  <a:lnTo>
                    <a:pt x="2859492" y="3792374"/>
                  </a:lnTo>
                  <a:lnTo>
                    <a:pt x="2894149" y="3765584"/>
                  </a:lnTo>
                  <a:lnTo>
                    <a:pt x="2926365" y="3735990"/>
                  </a:lnTo>
                  <a:lnTo>
                    <a:pt x="2955959" y="3703774"/>
                  </a:lnTo>
                  <a:lnTo>
                    <a:pt x="2982749" y="3669117"/>
                  </a:lnTo>
                  <a:lnTo>
                    <a:pt x="3006555" y="3632200"/>
                  </a:lnTo>
                  <a:lnTo>
                    <a:pt x="3027195" y="3593203"/>
                  </a:lnTo>
                  <a:lnTo>
                    <a:pt x="3044489" y="3552309"/>
                  </a:lnTo>
                  <a:lnTo>
                    <a:pt x="3058255" y="3509697"/>
                  </a:lnTo>
                  <a:lnTo>
                    <a:pt x="3068312" y="3465550"/>
                  </a:lnTo>
                  <a:lnTo>
                    <a:pt x="3074479" y="3420049"/>
                  </a:lnTo>
                  <a:lnTo>
                    <a:pt x="3076575" y="3373374"/>
                  </a:lnTo>
                  <a:lnTo>
                    <a:pt x="3076575" y="512699"/>
                  </a:lnTo>
                  <a:lnTo>
                    <a:pt x="3074479" y="466024"/>
                  </a:lnTo>
                  <a:lnTo>
                    <a:pt x="3068312" y="420526"/>
                  </a:lnTo>
                  <a:lnTo>
                    <a:pt x="3058255" y="376384"/>
                  </a:lnTo>
                  <a:lnTo>
                    <a:pt x="3044489" y="333779"/>
                  </a:lnTo>
                  <a:lnTo>
                    <a:pt x="3027195" y="292893"/>
                  </a:lnTo>
                  <a:lnTo>
                    <a:pt x="3006555" y="253905"/>
                  </a:lnTo>
                  <a:lnTo>
                    <a:pt x="2982749" y="216998"/>
                  </a:lnTo>
                  <a:lnTo>
                    <a:pt x="2955959" y="182351"/>
                  </a:lnTo>
                  <a:lnTo>
                    <a:pt x="2926365" y="150145"/>
                  </a:lnTo>
                  <a:lnTo>
                    <a:pt x="2894149" y="120562"/>
                  </a:lnTo>
                  <a:lnTo>
                    <a:pt x="2859492" y="93782"/>
                  </a:lnTo>
                  <a:lnTo>
                    <a:pt x="2822575" y="69986"/>
                  </a:lnTo>
                  <a:lnTo>
                    <a:pt x="2783578" y="49355"/>
                  </a:lnTo>
                  <a:lnTo>
                    <a:pt x="2742684" y="32069"/>
                  </a:lnTo>
                  <a:lnTo>
                    <a:pt x="2700072" y="18310"/>
                  </a:lnTo>
                  <a:lnTo>
                    <a:pt x="2655925" y="8258"/>
                  </a:lnTo>
                  <a:lnTo>
                    <a:pt x="2610424" y="2094"/>
                  </a:lnTo>
                  <a:lnTo>
                    <a:pt x="25637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577076" y="1690751"/>
              <a:ext cx="3076575" cy="3886200"/>
            </a:xfrm>
            <a:custGeom>
              <a:avLst/>
              <a:gdLst/>
              <a:ahLst/>
              <a:cxnLst/>
              <a:rect l="l" t="t" r="r" b="b"/>
              <a:pathLst>
                <a:path w="3076575" h="3886200">
                  <a:moveTo>
                    <a:pt x="0" y="512699"/>
                  </a:moveTo>
                  <a:lnTo>
                    <a:pt x="2094" y="466024"/>
                  </a:lnTo>
                  <a:lnTo>
                    <a:pt x="8258" y="420526"/>
                  </a:lnTo>
                  <a:lnTo>
                    <a:pt x="18310" y="376384"/>
                  </a:lnTo>
                  <a:lnTo>
                    <a:pt x="32069" y="333779"/>
                  </a:lnTo>
                  <a:lnTo>
                    <a:pt x="49355" y="292893"/>
                  </a:lnTo>
                  <a:lnTo>
                    <a:pt x="69986" y="253905"/>
                  </a:lnTo>
                  <a:lnTo>
                    <a:pt x="93782" y="216998"/>
                  </a:lnTo>
                  <a:lnTo>
                    <a:pt x="120562" y="182351"/>
                  </a:lnTo>
                  <a:lnTo>
                    <a:pt x="150145" y="150145"/>
                  </a:lnTo>
                  <a:lnTo>
                    <a:pt x="182351" y="120562"/>
                  </a:lnTo>
                  <a:lnTo>
                    <a:pt x="216998" y="93782"/>
                  </a:lnTo>
                  <a:lnTo>
                    <a:pt x="253905" y="69986"/>
                  </a:lnTo>
                  <a:lnTo>
                    <a:pt x="292893" y="49355"/>
                  </a:lnTo>
                  <a:lnTo>
                    <a:pt x="333779" y="32069"/>
                  </a:lnTo>
                  <a:lnTo>
                    <a:pt x="376384" y="18310"/>
                  </a:lnTo>
                  <a:lnTo>
                    <a:pt x="420526" y="8258"/>
                  </a:lnTo>
                  <a:lnTo>
                    <a:pt x="466024" y="2094"/>
                  </a:lnTo>
                  <a:lnTo>
                    <a:pt x="512699" y="0"/>
                  </a:lnTo>
                  <a:lnTo>
                    <a:pt x="2563749" y="0"/>
                  </a:lnTo>
                  <a:lnTo>
                    <a:pt x="2610424" y="2094"/>
                  </a:lnTo>
                  <a:lnTo>
                    <a:pt x="2655925" y="8258"/>
                  </a:lnTo>
                  <a:lnTo>
                    <a:pt x="2700072" y="18310"/>
                  </a:lnTo>
                  <a:lnTo>
                    <a:pt x="2742684" y="32069"/>
                  </a:lnTo>
                  <a:lnTo>
                    <a:pt x="2783578" y="49355"/>
                  </a:lnTo>
                  <a:lnTo>
                    <a:pt x="2822575" y="69986"/>
                  </a:lnTo>
                  <a:lnTo>
                    <a:pt x="2859492" y="93782"/>
                  </a:lnTo>
                  <a:lnTo>
                    <a:pt x="2894149" y="120562"/>
                  </a:lnTo>
                  <a:lnTo>
                    <a:pt x="2926365" y="150145"/>
                  </a:lnTo>
                  <a:lnTo>
                    <a:pt x="2955959" y="182351"/>
                  </a:lnTo>
                  <a:lnTo>
                    <a:pt x="2982749" y="216998"/>
                  </a:lnTo>
                  <a:lnTo>
                    <a:pt x="3006555" y="253905"/>
                  </a:lnTo>
                  <a:lnTo>
                    <a:pt x="3027195" y="292893"/>
                  </a:lnTo>
                  <a:lnTo>
                    <a:pt x="3044489" y="333779"/>
                  </a:lnTo>
                  <a:lnTo>
                    <a:pt x="3058255" y="376384"/>
                  </a:lnTo>
                  <a:lnTo>
                    <a:pt x="3068312" y="420526"/>
                  </a:lnTo>
                  <a:lnTo>
                    <a:pt x="3074479" y="466024"/>
                  </a:lnTo>
                  <a:lnTo>
                    <a:pt x="3076575" y="512699"/>
                  </a:lnTo>
                  <a:lnTo>
                    <a:pt x="3076575" y="3373374"/>
                  </a:lnTo>
                  <a:lnTo>
                    <a:pt x="3074479" y="3420049"/>
                  </a:lnTo>
                  <a:lnTo>
                    <a:pt x="3068312" y="3465550"/>
                  </a:lnTo>
                  <a:lnTo>
                    <a:pt x="3058255" y="3509697"/>
                  </a:lnTo>
                  <a:lnTo>
                    <a:pt x="3044489" y="3552309"/>
                  </a:lnTo>
                  <a:lnTo>
                    <a:pt x="3027195" y="3593203"/>
                  </a:lnTo>
                  <a:lnTo>
                    <a:pt x="3006555" y="3632200"/>
                  </a:lnTo>
                  <a:lnTo>
                    <a:pt x="2982749" y="3669117"/>
                  </a:lnTo>
                  <a:lnTo>
                    <a:pt x="2955959" y="3703774"/>
                  </a:lnTo>
                  <a:lnTo>
                    <a:pt x="2926365" y="3735990"/>
                  </a:lnTo>
                  <a:lnTo>
                    <a:pt x="2894149" y="3765584"/>
                  </a:lnTo>
                  <a:lnTo>
                    <a:pt x="2859492" y="3792374"/>
                  </a:lnTo>
                  <a:lnTo>
                    <a:pt x="2822575" y="3816180"/>
                  </a:lnTo>
                  <a:lnTo>
                    <a:pt x="2783578" y="3836820"/>
                  </a:lnTo>
                  <a:lnTo>
                    <a:pt x="2742684" y="3854114"/>
                  </a:lnTo>
                  <a:lnTo>
                    <a:pt x="2700072" y="3867880"/>
                  </a:lnTo>
                  <a:lnTo>
                    <a:pt x="2655925" y="3877937"/>
                  </a:lnTo>
                  <a:lnTo>
                    <a:pt x="2610424" y="3884104"/>
                  </a:lnTo>
                  <a:lnTo>
                    <a:pt x="2563749" y="3886200"/>
                  </a:lnTo>
                  <a:lnTo>
                    <a:pt x="512699" y="3886200"/>
                  </a:lnTo>
                  <a:lnTo>
                    <a:pt x="466024" y="3884104"/>
                  </a:lnTo>
                  <a:lnTo>
                    <a:pt x="420526" y="3877937"/>
                  </a:lnTo>
                  <a:lnTo>
                    <a:pt x="376384" y="3867880"/>
                  </a:lnTo>
                  <a:lnTo>
                    <a:pt x="333779" y="3854114"/>
                  </a:lnTo>
                  <a:lnTo>
                    <a:pt x="292893" y="3836820"/>
                  </a:lnTo>
                  <a:lnTo>
                    <a:pt x="253905" y="3816180"/>
                  </a:lnTo>
                  <a:lnTo>
                    <a:pt x="216998" y="3792374"/>
                  </a:lnTo>
                  <a:lnTo>
                    <a:pt x="182351" y="3765584"/>
                  </a:lnTo>
                  <a:lnTo>
                    <a:pt x="150145" y="3735990"/>
                  </a:lnTo>
                  <a:lnTo>
                    <a:pt x="120562" y="3703774"/>
                  </a:lnTo>
                  <a:lnTo>
                    <a:pt x="93782" y="3669117"/>
                  </a:lnTo>
                  <a:lnTo>
                    <a:pt x="69986" y="3632200"/>
                  </a:lnTo>
                  <a:lnTo>
                    <a:pt x="49355" y="3593203"/>
                  </a:lnTo>
                  <a:lnTo>
                    <a:pt x="32069" y="3552309"/>
                  </a:lnTo>
                  <a:lnTo>
                    <a:pt x="18310" y="3509697"/>
                  </a:lnTo>
                  <a:lnTo>
                    <a:pt x="8258" y="3465550"/>
                  </a:lnTo>
                  <a:lnTo>
                    <a:pt x="2094" y="3420049"/>
                  </a:lnTo>
                  <a:lnTo>
                    <a:pt x="0" y="3373374"/>
                  </a:lnTo>
                  <a:lnTo>
                    <a:pt x="0" y="5126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67576" y="4824476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2600325" y="0"/>
                  </a:moveTo>
                  <a:lnTo>
                    <a:pt x="95250" y="0"/>
                  </a:lnTo>
                  <a:lnTo>
                    <a:pt x="58132" y="7471"/>
                  </a:lnTo>
                  <a:lnTo>
                    <a:pt x="27860" y="27860"/>
                  </a:lnTo>
                  <a:lnTo>
                    <a:pt x="7471" y="58132"/>
                  </a:lnTo>
                  <a:lnTo>
                    <a:pt x="0" y="95250"/>
                  </a:lnTo>
                  <a:lnTo>
                    <a:pt x="0" y="476250"/>
                  </a:lnTo>
                  <a:lnTo>
                    <a:pt x="7471" y="513314"/>
                  </a:lnTo>
                  <a:lnTo>
                    <a:pt x="27860" y="543591"/>
                  </a:lnTo>
                  <a:lnTo>
                    <a:pt x="58132" y="564010"/>
                  </a:lnTo>
                  <a:lnTo>
                    <a:pt x="95250" y="571500"/>
                  </a:lnTo>
                  <a:lnTo>
                    <a:pt x="2600325" y="571500"/>
                  </a:lnTo>
                  <a:lnTo>
                    <a:pt x="2637389" y="564010"/>
                  </a:lnTo>
                  <a:lnTo>
                    <a:pt x="2667666" y="543591"/>
                  </a:lnTo>
                  <a:lnTo>
                    <a:pt x="2688085" y="513314"/>
                  </a:lnTo>
                  <a:lnTo>
                    <a:pt x="2695575" y="476250"/>
                  </a:lnTo>
                  <a:lnTo>
                    <a:pt x="2695575" y="95250"/>
                  </a:lnTo>
                  <a:lnTo>
                    <a:pt x="2688085" y="58132"/>
                  </a:lnTo>
                  <a:lnTo>
                    <a:pt x="2667666" y="27860"/>
                  </a:lnTo>
                  <a:lnTo>
                    <a:pt x="2637389" y="7471"/>
                  </a:lnTo>
                  <a:lnTo>
                    <a:pt x="2600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67576" y="4824476"/>
              <a:ext cx="2695575" cy="571500"/>
            </a:xfrm>
            <a:custGeom>
              <a:avLst/>
              <a:gdLst/>
              <a:ahLst/>
              <a:cxnLst/>
              <a:rect l="l" t="t" r="r" b="b"/>
              <a:pathLst>
                <a:path w="2695575" h="571500">
                  <a:moveTo>
                    <a:pt x="0" y="95250"/>
                  </a:moveTo>
                  <a:lnTo>
                    <a:pt x="7471" y="58132"/>
                  </a:lnTo>
                  <a:lnTo>
                    <a:pt x="27860" y="27860"/>
                  </a:lnTo>
                  <a:lnTo>
                    <a:pt x="58132" y="7471"/>
                  </a:lnTo>
                  <a:lnTo>
                    <a:pt x="95250" y="0"/>
                  </a:lnTo>
                  <a:lnTo>
                    <a:pt x="2600325" y="0"/>
                  </a:lnTo>
                  <a:lnTo>
                    <a:pt x="2637389" y="7471"/>
                  </a:lnTo>
                  <a:lnTo>
                    <a:pt x="2667666" y="27860"/>
                  </a:lnTo>
                  <a:lnTo>
                    <a:pt x="2688085" y="58132"/>
                  </a:lnTo>
                  <a:lnTo>
                    <a:pt x="2695575" y="95250"/>
                  </a:lnTo>
                  <a:lnTo>
                    <a:pt x="2695575" y="476250"/>
                  </a:lnTo>
                  <a:lnTo>
                    <a:pt x="2688085" y="513314"/>
                  </a:lnTo>
                  <a:lnTo>
                    <a:pt x="2667666" y="543591"/>
                  </a:lnTo>
                  <a:lnTo>
                    <a:pt x="2637389" y="564010"/>
                  </a:lnTo>
                  <a:lnTo>
                    <a:pt x="2600325" y="571500"/>
                  </a:lnTo>
                  <a:lnTo>
                    <a:pt x="95250" y="571500"/>
                  </a:lnTo>
                  <a:lnTo>
                    <a:pt x="58132" y="564010"/>
                  </a:lnTo>
                  <a:lnTo>
                    <a:pt x="27860" y="543591"/>
                  </a:lnTo>
                  <a:lnTo>
                    <a:pt x="7471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743578" y="4941506"/>
            <a:ext cx="97409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Marubozu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10169" y="4941506"/>
            <a:ext cx="8096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Gap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Ups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475" y="1800225"/>
            <a:ext cx="2381250" cy="28384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2325" y="1800225"/>
            <a:ext cx="1876425" cy="2762250"/>
          </a:xfrm>
          <a:prstGeom prst="rect">
            <a:avLst/>
          </a:prstGeom>
        </p:spPr>
      </p:pic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95"/>
              </a:lnSpc>
            </a:pPr>
            <a:r>
              <a:rPr dirty="0" spc="-10"/>
              <a:t>Made</a:t>
            </a:r>
            <a:r>
              <a:rPr dirty="0" spc="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20"/>
              <a:t>Zend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051" y="272415"/>
            <a:ext cx="631063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Market</a:t>
            </a:r>
            <a:r>
              <a:rPr dirty="0" spc="-75"/>
              <a:t> </a:t>
            </a:r>
            <a:r>
              <a:rPr dirty="0" spc="-10"/>
              <a:t>Sentiments</a:t>
            </a:r>
            <a:r>
              <a:rPr dirty="0" spc="-90"/>
              <a:t> </a:t>
            </a:r>
            <a:r>
              <a:rPr dirty="0"/>
              <a:t>&amp;</a:t>
            </a:r>
            <a:r>
              <a:rPr dirty="0" spc="-100"/>
              <a:t> </a:t>
            </a:r>
            <a:r>
              <a:rPr dirty="0"/>
              <a:t>Analyst</a:t>
            </a:r>
            <a:r>
              <a:rPr dirty="0" spc="-75"/>
              <a:t> </a:t>
            </a:r>
            <a:r>
              <a:rPr dirty="0" spc="-10"/>
              <a:t>Ratings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4010" y="966469"/>
            <a:ext cx="5650230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7050" algn="l"/>
                <a:tab pos="1842135" algn="l"/>
                <a:tab pos="3684904" algn="l"/>
              </a:tabLst>
            </a:pP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1)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Analyst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	</a:t>
            </a:r>
            <a:r>
              <a:rPr dirty="0" u="sng" sz="2600" spc="-1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Consensus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Approximately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62215" y="966469"/>
            <a:ext cx="3039745" cy="426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34135" algn="l"/>
                <a:tab pos="1942464" algn="l"/>
              </a:tabLst>
            </a:pP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84.85%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analysts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4010" y="1329372"/>
            <a:ext cx="8997950" cy="40220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527050" marR="5080">
              <a:lnSpc>
                <a:spcPct val="90300"/>
              </a:lnSpc>
              <a:spcBef>
                <a:spcPts val="430"/>
              </a:spcBef>
            </a:pP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recommend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'Buy'</a:t>
            </a:r>
            <a:r>
              <a:rPr dirty="0" sz="2600" spc="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rating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for</a:t>
            </a:r>
            <a:r>
              <a:rPr dirty="0" sz="2600" spc="-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Shriram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Finance,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with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average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target</a:t>
            </a:r>
            <a:r>
              <a:rPr dirty="0" sz="2600" spc="14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price</a:t>
            </a:r>
            <a:r>
              <a:rPr dirty="0" sz="2600" spc="15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 spc="1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₹727.54,</a:t>
            </a:r>
            <a:r>
              <a:rPr dirty="0" sz="2600" spc="16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suggesting</a:t>
            </a:r>
            <a:r>
              <a:rPr dirty="0" sz="2600" spc="18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16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potential</a:t>
            </a:r>
            <a:r>
              <a:rPr dirty="0" sz="2600" spc="1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upside</a:t>
            </a:r>
            <a:r>
              <a:rPr dirty="0" sz="2600" spc="14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of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around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9.32%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from</a:t>
            </a:r>
            <a:r>
              <a:rPr dirty="0" sz="2600" spc="-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the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current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price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of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₹677.8.</a:t>
            </a:r>
            <a:endParaRPr sz="2600">
              <a:latin typeface="Calibri"/>
              <a:cs typeface="Calibri"/>
            </a:endParaRPr>
          </a:p>
          <a:p>
            <a:pPr algn="just" marL="525780" marR="10160" indent="-513715">
              <a:lnSpc>
                <a:spcPts val="2850"/>
              </a:lnSpc>
              <a:spcBef>
                <a:spcPts val="955"/>
              </a:spcBef>
              <a:buAutoNum type="arabicParenR" startAt="2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Technical</a:t>
            </a:r>
            <a:r>
              <a:rPr dirty="0" u="sng" sz="2600" spc="24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Indicators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 spc="2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RSI</a:t>
            </a:r>
            <a:r>
              <a:rPr dirty="0" sz="2600" spc="2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(14):</a:t>
            </a:r>
            <a:r>
              <a:rPr dirty="0" sz="2600" spc="24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66.26</a:t>
            </a:r>
            <a:r>
              <a:rPr dirty="0" sz="2600" spc="2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–</a:t>
            </a:r>
            <a:r>
              <a:rPr dirty="0" sz="2600" spc="2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indicating</a:t>
            </a:r>
            <a:r>
              <a:rPr dirty="0" sz="2600" spc="229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2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buy</a:t>
            </a:r>
            <a:r>
              <a:rPr dirty="0" sz="2600" spc="25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signal.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MACD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(12,26):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8.57</a:t>
            </a:r>
            <a:r>
              <a:rPr dirty="0" sz="2600" spc="-1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–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suggesting</a:t>
            </a:r>
            <a:r>
              <a:rPr dirty="0" sz="2600" spc="-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upward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momentum.</a:t>
            </a:r>
            <a:endParaRPr sz="2600">
              <a:latin typeface="Calibri"/>
              <a:cs typeface="Calibri"/>
            </a:endParaRPr>
          </a:p>
          <a:p>
            <a:pPr algn="just" marL="525780" marR="11430" indent="-513715">
              <a:lnSpc>
                <a:spcPts val="2780"/>
              </a:lnSpc>
              <a:spcBef>
                <a:spcPts val="1040"/>
              </a:spcBef>
              <a:buAutoNum type="arabicParenR" startAt="2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Moving</a:t>
            </a:r>
            <a:r>
              <a:rPr dirty="0" u="sng" sz="2600" spc="5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Averages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All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key</a:t>
            </a:r>
            <a:r>
              <a:rPr dirty="0" sz="2600" spc="5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averages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(5-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day</a:t>
            </a:r>
            <a:r>
              <a:rPr dirty="0" sz="2600" spc="7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to</a:t>
            </a:r>
            <a:r>
              <a:rPr dirty="0" sz="2600" spc="80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200-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day)</a:t>
            </a:r>
            <a:r>
              <a:rPr dirty="0" sz="2600" spc="65">
                <a:solidFill>
                  <a:srgbClr val="282828"/>
                </a:solidFill>
                <a:latin typeface="Calibri"/>
                <a:cs typeface="Calibri"/>
              </a:rPr>
              <a:t> 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are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signaling</a:t>
            </a:r>
            <a:r>
              <a:rPr dirty="0" sz="26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-5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strong</a:t>
            </a:r>
            <a:r>
              <a:rPr dirty="0" sz="2600" spc="-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buy.</a:t>
            </a:r>
            <a:endParaRPr sz="2600">
              <a:latin typeface="Calibri"/>
              <a:cs typeface="Calibri"/>
            </a:endParaRPr>
          </a:p>
          <a:p>
            <a:pPr algn="just" marL="525780" marR="6350" indent="-513715">
              <a:lnSpc>
                <a:spcPct val="90300"/>
              </a:lnSpc>
              <a:spcBef>
                <a:spcPts val="975"/>
              </a:spcBef>
              <a:buAutoNum type="arabicParenR" startAt="2"/>
              <a:tabLst>
                <a:tab pos="527050" algn="l"/>
              </a:tabLst>
            </a:pP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Consolidation</a:t>
            </a:r>
            <a:r>
              <a:rPr dirty="0" u="sng" sz="2600" spc="595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600">
                <a:solidFill>
                  <a:srgbClr val="282828"/>
                </a:solidFill>
                <a:uFill>
                  <a:solidFill>
                    <a:srgbClr val="282828"/>
                  </a:solidFill>
                </a:uFill>
                <a:latin typeface="Calibri"/>
                <a:cs typeface="Calibri"/>
              </a:rPr>
              <a:t>Phase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:</a:t>
            </a:r>
            <a:r>
              <a:rPr dirty="0" sz="2600" spc="5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Following</a:t>
            </a:r>
            <a:r>
              <a:rPr dirty="0" sz="2600" spc="5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58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strong</a:t>
            </a:r>
            <a:r>
              <a:rPr dirty="0" sz="2600" spc="5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upward</a:t>
            </a:r>
            <a:r>
              <a:rPr dirty="0" sz="2600" spc="57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move,</a:t>
            </a:r>
            <a:r>
              <a:rPr dirty="0" sz="2600" spc="6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the </a:t>
            </a:r>
            <a:r>
              <a:rPr dirty="0" sz="2600" spc="-25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stock</a:t>
            </a:r>
            <a:r>
              <a:rPr dirty="0" sz="2600" spc="58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is</a:t>
            </a:r>
            <a:r>
              <a:rPr dirty="0" sz="2600" spc="5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currently</a:t>
            </a:r>
            <a:r>
              <a:rPr dirty="0" sz="2600" spc="56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in</a:t>
            </a:r>
            <a:r>
              <a:rPr dirty="0" sz="2600" spc="5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</a:t>
            </a:r>
            <a:r>
              <a:rPr dirty="0" sz="2600" spc="5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consolidation</a:t>
            </a:r>
            <a:r>
              <a:rPr dirty="0" sz="2600" spc="5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phase,</a:t>
            </a:r>
            <a:r>
              <a:rPr dirty="0" sz="2600" spc="5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which</a:t>
            </a:r>
            <a:r>
              <a:rPr dirty="0" sz="2600" spc="51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is</a:t>
            </a:r>
            <a:r>
              <a:rPr dirty="0" sz="2600" spc="54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typical </a:t>
            </a:r>
            <a:r>
              <a:rPr dirty="0" sz="2600" spc="-1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after</a:t>
            </a:r>
            <a:r>
              <a:rPr dirty="0" sz="2600" spc="-5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significant</a:t>
            </a:r>
            <a:r>
              <a:rPr dirty="0" sz="2600" spc="-3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gains</a:t>
            </a:r>
            <a:r>
              <a:rPr dirty="0" sz="2600" spc="-114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and</a:t>
            </a:r>
            <a:r>
              <a:rPr dirty="0" sz="2600" spc="-10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may</a:t>
            </a:r>
            <a:r>
              <a:rPr dirty="0" sz="2600" spc="-10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precede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another</a:t>
            </a:r>
            <a:r>
              <a:rPr dirty="0" sz="2600" spc="-7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82828"/>
                </a:solidFill>
                <a:latin typeface="Calibri"/>
                <a:cs typeface="Calibri"/>
              </a:rPr>
              <a:t>upward</a:t>
            </a:r>
            <a:r>
              <a:rPr dirty="0" sz="2600" spc="-9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82828"/>
                </a:solidFill>
                <a:latin typeface="Calibri"/>
                <a:cs typeface="Calibri"/>
              </a:rPr>
              <a:t>leg.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2025-05-20T10:03:44Z</dcterms:created>
  <dcterms:modified xsi:type="dcterms:W3CDTF">2025-05-20T10:03:44Z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2025-05-20T00:00:00Z</vt:filetime>
  </property>
  <property fmtid="{D5CDD505-2E9C-101B-9397-08002B2CF9AE}" pid="3" name="LastSaved">
    <vt:filetime>2025-05-20T00:00:00Z</vt:filetime>
  </property>
</Properties>
</file>