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9144000" cy="5715000" type="screen16x1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z Amanda Ramirez Almeciga" initials="LARA" lastIdx="3" clrIdx="0">
    <p:extLst>
      <p:ext uri="{19B8F6BF-5375-455C-9EA6-DF929625EA0E}">
        <p15:presenceInfo xmlns:p15="http://schemas.microsoft.com/office/powerpoint/2012/main" userId="S::ramirezla@bancoavvillas.com.co::9c5e231c-8edd-47a5-8007-5e15744fef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431F9-E5FB-43AF-8428-8EF9A92BC927}" type="datetimeFigureOut">
              <a:rPr lang="es-CO" smtClean="0"/>
              <a:t>16/04/2021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DC5D5-BD6B-4460-93BD-C69760D3BB1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101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B1522-AA28-4885-82CB-5A66575C5810}" type="datetimeFigureOut">
              <a:rPr lang="es-CO" smtClean="0"/>
              <a:t>16/04/2021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B64B1-A2FC-4BC0-9E9F-2E46A975042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43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B64B1-A2FC-4BC0-9E9F-2E46A9750423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9385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esarro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1720" y="896888"/>
            <a:ext cx="5040560" cy="9525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4 CuadroTexto"/>
          <p:cNvSpPr txBox="1"/>
          <p:nvPr userDrawn="1"/>
        </p:nvSpPr>
        <p:spPr>
          <a:xfrm>
            <a:off x="8604448" y="54306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0770FFF-949F-490A-AC17-AED9D245BB0B}" type="slidenum">
              <a:rPr lang="es-CO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‹Nº›</a:t>
            </a:fld>
            <a:endParaRPr lang="es-CO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0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303 CuadroTexto"/>
          <p:cNvSpPr txBox="1"/>
          <p:nvPr userDrawn="1"/>
        </p:nvSpPr>
        <p:spPr>
          <a:xfrm>
            <a:off x="498725" y="5449788"/>
            <a:ext cx="1124026" cy="20005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 de uso interno </a:t>
            </a:r>
          </a:p>
        </p:txBody>
      </p:sp>
      <p:cxnSp>
        <p:nvCxnSpPr>
          <p:cNvPr id="13" name="12 Conector recto"/>
          <p:cNvCxnSpPr/>
          <p:nvPr userDrawn="1"/>
        </p:nvCxnSpPr>
        <p:spPr>
          <a:xfrm>
            <a:off x="467544" y="5414170"/>
            <a:ext cx="0" cy="323650"/>
          </a:xfrm>
          <a:prstGeom prst="line">
            <a:avLst/>
          </a:prstGeom>
          <a:ln w="28575" cap="sq">
            <a:solidFill>
              <a:srgbClr val="ED1B2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 userDrawn="1"/>
        </p:nvCxnSpPr>
        <p:spPr>
          <a:xfrm>
            <a:off x="8676456" y="5395685"/>
            <a:ext cx="0" cy="323650"/>
          </a:xfrm>
          <a:prstGeom prst="line">
            <a:avLst/>
          </a:prstGeom>
          <a:ln w="28575" cap="sq">
            <a:solidFill>
              <a:srgbClr val="ED1B2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22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91" y="5425551"/>
            <a:ext cx="1313940" cy="220888"/>
          </a:xfrm>
          <a:prstGeom prst="rect">
            <a:avLst/>
          </a:prstGeom>
        </p:spPr>
      </p:pic>
      <p:cxnSp>
        <p:nvCxnSpPr>
          <p:cNvPr id="8" name="7 Conector recto"/>
          <p:cNvCxnSpPr/>
          <p:nvPr userDrawn="1"/>
        </p:nvCxnSpPr>
        <p:spPr>
          <a:xfrm flipH="1">
            <a:off x="395536" y="769268"/>
            <a:ext cx="720080" cy="0"/>
          </a:xfrm>
          <a:prstGeom prst="line">
            <a:avLst/>
          </a:prstGeom>
          <a:ln w="88900" cap="sq">
            <a:solidFill>
              <a:srgbClr val="ED1B2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89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lnSpc>
          <a:spcPts val="3700"/>
        </a:lnSpc>
        <a:spcBef>
          <a:spcPct val="0"/>
        </a:spcBef>
        <a:buNone/>
        <a:defRPr sz="3000" b="1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arcador de texto"/>
          <p:cNvSpPr txBox="1">
            <a:spLocks/>
          </p:cNvSpPr>
          <p:nvPr/>
        </p:nvSpPr>
        <p:spPr>
          <a:xfrm>
            <a:off x="251520" y="149652"/>
            <a:ext cx="2736850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00"/>
              </a:lnSpc>
            </a:pPr>
            <a:r>
              <a:rPr lang="es-CO" dirty="0">
                <a:solidFill>
                  <a:srgbClr val="FF0000"/>
                </a:solidFill>
              </a:rPr>
              <a:t>Divulgación	 </a:t>
            </a:r>
          </a:p>
          <a:p>
            <a:pPr>
              <a:lnSpc>
                <a:spcPts val="900"/>
              </a:lnSpc>
            </a:pPr>
            <a:r>
              <a:rPr lang="es-CO" sz="900" dirty="0"/>
              <a:t>Dirección de Seguridad Informática </a:t>
            </a:r>
          </a:p>
          <a:p>
            <a:pPr>
              <a:lnSpc>
                <a:spcPts val="900"/>
              </a:lnSpc>
            </a:pPr>
            <a:r>
              <a:rPr lang="es-CO" sz="900" dirty="0"/>
              <a:t>16 de abril de 2021</a:t>
            </a:r>
            <a:endParaRPr lang="es-CO" dirty="0"/>
          </a:p>
        </p:txBody>
      </p:sp>
      <p:sp>
        <p:nvSpPr>
          <p:cNvPr id="4" name="1 CuadroTexto">
            <a:extLst>
              <a:ext uri="{FF2B5EF4-FFF2-40B4-BE49-F238E27FC236}">
                <a16:creationId xmlns:a16="http://schemas.microsoft.com/office/drawing/2014/main" id="{47E28C9D-CB16-4A81-A892-CBFC9FA2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4" y="69993"/>
            <a:ext cx="7578589" cy="8302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s-CO"/>
            </a:defPPr>
            <a:lvl1pPr algn="ctr" defTabSz="914400" eaLnBrk="1" fontAlgn="auto" latinLnBrk="0" hangingPunct="1">
              <a:spcAft>
                <a:spcPts val="0"/>
              </a:spcAft>
              <a:buNone/>
              <a:def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CO" dirty="0">
                <a:cs typeface="Arial" panose="020B0604020202020204" pitchFamily="34" charset="0"/>
              </a:rPr>
              <a:t>URGENTE !!!</a:t>
            </a:r>
          </a:p>
          <a:p>
            <a:pPr>
              <a:defRPr/>
            </a:pPr>
            <a:r>
              <a:rPr lang="es-CO" sz="2000" dirty="0">
                <a:cs typeface="Arial" panose="020B0604020202020204" pitchFamily="34" charset="0"/>
              </a:rPr>
              <a:t>ACTUALIZACIÓN COMPUTADORES TRABAJO EN CASA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6E0F593-C894-42E4-92D7-18D60A1BFEAA}"/>
              </a:ext>
            </a:extLst>
          </p:cNvPr>
          <p:cNvSpPr txBox="1"/>
          <p:nvPr/>
        </p:nvSpPr>
        <p:spPr>
          <a:xfrm>
            <a:off x="591542" y="2425452"/>
            <a:ext cx="7884811" cy="26468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es-CO" sz="1300" dirty="0">
                <a:latin typeface="Arial Narrow" panose="020B0606020202030204" pitchFamily="34" charset="0"/>
                <a:cs typeface="Arial" panose="020B0604020202020204" pitchFamily="34" charset="0"/>
              </a:rPr>
              <a:t>Debido a esta actualización todos los colaboradores deberán desinstalar los complementos de Pulse </a:t>
            </a:r>
            <a:r>
              <a:rPr lang="es-CO" sz="1300" dirty="0" err="1">
                <a:latin typeface="Arial Narrow" panose="020B0606020202030204" pitchFamily="34" charset="0"/>
                <a:cs typeface="Arial" panose="020B0604020202020204" pitchFamily="34" charset="0"/>
              </a:rPr>
              <a:t>Secure</a:t>
            </a:r>
            <a:r>
              <a:rPr lang="es-CO" sz="1300" dirty="0">
                <a:latin typeface="Arial Narrow" panose="020B0606020202030204" pitchFamily="34" charset="0"/>
                <a:cs typeface="Arial" panose="020B0604020202020204" pitchFamily="34" charset="0"/>
              </a:rPr>
              <a:t> de sus computadores personales, borrar temporales e intentar acceder a la </a:t>
            </a:r>
            <a:r>
              <a:rPr lang="es-CO" sz="1300" dirty="0" err="1">
                <a:latin typeface="Arial Narrow" panose="020B0606020202030204" pitchFamily="34" charset="0"/>
                <a:cs typeface="Arial" panose="020B0604020202020204" pitchFamily="34" charset="0"/>
              </a:rPr>
              <a:t>url</a:t>
            </a:r>
            <a:r>
              <a:rPr lang="es-CO" sz="1300" dirty="0">
                <a:latin typeface="Arial Narrow" panose="020B0606020202030204" pitchFamily="34" charset="0"/>
                <a:cs typeface="Arial" panose="020B0604020202020204" pitchFamily="34" charset="0"/>
              </a:rPr>
              <a:t> por la que normalmente ingresan. Pulse </a:t>
            </a:r>
            <a:r>
              <a:rPr lang="es-CO" sz="1300" dirty="0" err="1">
                <a:latin typeface="Arial Narrow" panose="020B0606020202030204" pitchFamily="34" charset="0"/>
                <a:cs typeface="Arial" panose="020B0604020202020204" pitchFamily="34" charset="0"/>
              </a:rPr>
              <a:t>Secure</a:t>
            </a:r>
            <a:r>
              <a:rPr lang="es-CO" sz="1300" dirty="0">
                <a:latin typeface="Arial Narrow" panose="020B0606020202030204" pitchFamily="34" charset="0"/>
                <a:cs typeface="Arial" panose="020B0604020202020204" pitchFamily="34" charset="0"/>
              </a:rPr>
              <a:t> les solicitará la instalación de los nuevos complementos, los cuales debe permitir en su totalidad para contar con un adecuado funcionamiento y acceso, de acuerdo con el procedimiento adjunto.</a:t>
            </a:r>
            <a:endParaRPr lang="es-CO" sz="8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es-CO" sz="1300" dirty="0">
                <a:latin typeface="Arial Narrow" panose="020B0606020202030204" pitchFamily="34" charset="0"/>
                <a:cs typeface="Arial" panose="020B0604020202020204" pitchFamily="34" charset="0"/>
              </a:rPr>
              <a:t>Estos procedimientos solo se tendrán que realizar la primera vez que el usuario accede a la plataforma, una vez realizada la actualización de esta.  </a:t>
            </a:r>
            <a:endParaRPr lang="es-CO" sz="8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es-CO" sz="1300" dirty="0">
                <a:latin typeface="Arial Narrow" panose="020B0606020202030204" pitchFamily="34" charset="0"/>
                <a:cs typeface="Arial" panose="020B0604020202020204" pitchFamily="34" charset="0"/>
              </a:rPr>
              <a:t>Las personas que cuentan con computadores proporcionados por el banco, se podrán acercar a dirección general piso 25 para realizar la actualización con el soporte de un técnico de IBM. Nuestro proveedor estará disponible durante los días 17 y 18 de abril en horario de 8:00 am – 5:00 pm.</a:t>
            </a:r>
          </a:p>
          <a:p>
            <a:pPr marL="285750" lvl="1" indent="-285750" algn="just"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es-CO" sz="1300">
                <a:latin typeface="Arial Narrow" panose="020B0606020202030204" pitchFamily="34" charset="0"/>
                <a:cs typeface="Arial" panose="020B0604020202020204" pitchFamily="34" charset="0"/>
              </a:rPr>
              <a:t>Se podrán </a:t>
            </a:r>
            <a:r>
              <a:rPr lang="es-CO" sz="1300" dirty="0">
                <a:latin typeface="Arial Narrow" panose="020B0606020202030204" pitchFamily="34" charset="0"/>
                <a:cs typeface="Arial" panose="020B0604020202020204" pitchFamily="34" charset="0"/>
              </a:rPr>
              <a:t>realizar las actualizaciones en la semana del 19 de abril para los portátiles del banco en dirección general piso 25 y regionales Cali, Medellín, Barranquilla y Bucaramanga . </a:t>
            </a:r>
          </a:p>
          <a:p>
            <a:pPr marL="285750" lvl="1" indent="-285750" algn="just"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endParaRPr lang="es-CO" sz="13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29594" y="915623"/>
            <a:ext cx="7884812" cy="8302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CO" sz="1500" dirty="0">
                <a:solidFill>
                  <a:schemeClr val="bg1"/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 informa a todos los colaboradores que realicen acceso remoto a los servicios que no se tendrá acceso durante la noche del día viernes 16 de abril debido a la actualización de los sistemas de seguridad.</a:t>
            </a:r>
          </a:p>
        </p:txBody>
      </p:sp>
      <p:sp>
        <p:nvSpPr>
          <p:cNvPr id="31" name="4 CuadroTexto">
            <a:extLst>
              <a:ext uri="{FF2B5EF4-FFF2-40B4-BE49-F238E27FC236}">
                <a16:creationId xmlns:a16="http://schemas.microsoft.com/office/drawing/2014/main" id="{674DE5DD-C1E4-4ECD-A7D4-0862252BD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43" y="1745887"/>
            <a:ext cx="79609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CO" altLang="es-CO" sz="2000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Durante los días 17 y 18 de Abril,  se deberá realizar la instrucción descrita  </a:t>
            </a:r>
            <a:br>
              <a:rPr lang="es-CO" altLang="es-CO" sz="2000" b="1" i="1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es-CO" altLang="es-CO" sz="2000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para  ingresar sin inconvenientes el lunes 19 de Abril.</a:t>
            </a:r>
          </a:p>
        </p:txBody>
      </p:sp>
    </p:spTree>
    <p:extLst>
      <p:ext uri="{BB962C8B-B14F-4D97-AF65-F5344CB8AC3E}">
        <p14:creationId xmlns:p14="http://schemas.microsoft.com/office/powerpoint/2010/main" val="998435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6710</TotalTime>
  <Words>261</Words>
  <Application>Microsoft Office PowerPoint</Application>
  <PresentationFormat>Presentación en pantalla (16:10)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Alejandra Castillo Martinez</dc:creator>
  <cp:lastModifiedBy>Juan Carlos</cp:lastModifiedBy>
  <cp:revision>271</cp:revision>
  <dcterms:created xsi:type="dcterms:W3CDTF">2018-12-11T16:31:21Z</dcterms:created>
  <dcterms:modified xsi:type="dcterms:W3CDTF">2021-04-16T18:31:15Z</dcterms:modified>
</cp:coreProperties>
</file>