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57" r:id="rId7"/>
    <p:sldId id="259" r:id="rId8"/>
    <p:sldId id="271" r:id="rId9"/>
    <p:sldId id="260" r:id="rId10"/>
    <p:sldId id="261" r:id="rId11"/>
    <p:sldId id="262" r:id="rId12"/>
    <p:sldId id="263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8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DF29-7134-4657-BF67-3B13A48E0DF4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715000" cy="1265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DF29-7134-4657-BF67-3B13A48E0DF4}" type="datetimeFigureOut">
              <a:rPr lang="en-US" smtClean="0"/>
              <a:t>5/14/2010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FFF6-C75A-4E9E-B28B-1C8E5A35DB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5600" cy="13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://twitter.com/ucitsa/" TargetMode="External"/><Relationship Id="rId7" Type="http://schemas.openxmlformats.org/officeDocument/2006/relationships/hyperlink" Target="http://www.backtrack-linux.org/" TargetMode="External"/><Relationship Id="rId2" Type="http://schemas.openxmlformats.org/officeDocument/2006/relationships/hyperlink" Target="http://uc-its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swaltma@mail.uc.edu" TargetMode="External"/><Relationship Id="rId5" Type="http://schemas.openxmlformats.org/officeDocument/2006/relationships/hyperlink" Target="http://www.linkedin.com/in/oswaltmatt" TargetMode="External"/><Relationship Id="rId10" Type="http://schemas.openxmlformats.org/officeDocument/2006/relationships/image" Target="../media/image11.JPG"/><Relationship Id="rId4" Type="http://schemas.openxmlformats.org/officeDocument/2006/relationships/hyperlink" Target="http://mierdin.com/blog/" TargetMode="External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r>
              <a:rPr lang="en-US" dirty="0" smtClean="0"/>
              <a:t>Penetration</a:t>
            </a:r>
            <a:r>
              <a:rPr lang="en-US" dirty="0" smtClean="0"/>
              <a:t> Testing on a </a:t>
            </a:r>
            <a:br>
              <a:rPr lang="en-US" dirty="0" smtClean="0"/>
            </a:br>
            <a:r>
              <a:rPr lang="en-US" dirty="0" smtClean="0"/>
              <a:t>WEP-Encrypted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Oswalt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Kismet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31" y="1600200"/>
            <a:ext cx="6643310" cy="4953000"/>
          </a:xfrm>
        </p:spPr>
      </p:pic>
    </p:spTree>
    <p:extLst>
      <p:ext uri="{BB962C8B-B14F-4D97-AF65-F5344CB8AC3E}">
        <p14:creationId xmlns:p14="http://schemas.microsoft.com/office/powerpoint/2010/main" val="19974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2362200" cy="2286000"/>
          </a:xfrm>
        </p:spPr>
        <p:txBody>
          <a:bodyPr/>
          <a:lstStyle/>
          <a:p>
            <a:r>
              <a:rPr lang="en-US" dirty="0" smtClean="0"/>
              <a:t>Kismet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76200"/>
            <a:ext cx="6129337" cy="5943600"/>
          </a:xfrm>
        </p:spPr>
      </p:pic>
    </p:spTree>
    <p:extLst>
      <p:ext uri="{BB962C8B-B14F-4D97-AF65-F5344CB8AC3E}">
        <p14:creationId xmlns:p14="http://schemas.microsoft.com/office/powerpoint/2010/main" val="299941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Airodump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25" y="1600200"/>
            <a:ext cx="7237949" cy="4525963"/>
          </a:xfrm>
        </p:spPr>
      </p:pic>
    </p:spTree>
    <p:extLst>
      <p:ext uri="{BB962C8B-B14F-4D97-AF65-F5344CB8AC3E}">
        <p14:creationId xmlns:p14="http://schemas.microsoft.com/office/powerpoint/2010/main" val="349107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WAP Association with </a:t>
            </a:r>
            <a:r>
              <a:rPr lang="en-US" dirty="0" err="1" smtClean="0"/>
              <a:t>aireplay-ng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5148618"/>
          </a:xfrm>
        </p:spPr>
      </p:pic>
    </p:spTree>
    <p:extLst>
      <p:ext uri="{BB962C8B-B14F-4D97-AF65-F5344CB8AC3E}">
        <p14:creationId xmlns:p14="http://schemas.microsoft.com/office/powerpoint/2010/main" val="83544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Capturing with </a:t>
            </a:r>
            <a:r>
              <a:rPr lang="en-US" dirty="0" err="1"/>
              <a:t>a</a:t>
            </a:r>
            <a:r>
              <a:rPr lang="en-US" dirty="0" err="1" smtClean="0"/>
              <a:t>ireplay-ng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418739" cy="5257800"/>
          </a:xfrm>
        </p:spPr>
      </p:pic>
    </p:spTree>
    <p:extLst>
      <p:ext uri="{BB962C8B-B14F-4D97-AF65-F5344CB8AC3E}">
        <p14:creationId xmlns:p14="http://schemas.microsoft.com/office/powerpoint/2010/main" val="283787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Cracking the Key with </a:t>
            </a:r>
            <a:r>
              <a:rPr lang="en-US" dirty="0" err="1"/>
              <a:t>a</a:t>
            </a:r>
            <a:r>
              <a:rPr lang="en-US" dirty="0" err="1" smtClean="0"/>
              <a:t>ircrack-ng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5" y="1600200"/>
            <a:ext cx="7246929" cy="4525962"/>
          </a:xfrm>
        </p:spPr>
      </p:pic>
    </p:spTree>
    <p:extLst>
      <p:ext uri="{BB962C8B-B14F-4D97-AF65-F5344CB8AC3E}">
        <p14:creationId xmlns:p14="http://schemas.microsoft.com/office/powerpoint/2010/main" val="30333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r>
              <a:rPr lang="en-US" dirty="0" smtClean="0"/>
              <a:t>Learn more about ITSA!</a:t>
            </a:r>
          </a:p>
          <a:p>
            <a:pPr lvl="1"/>
            <a:r>
              <a:rPr lang="en-US" dirty="0" smtClean="0">
                <a:hlinkClick r:id="rId2"/>
              </a:rPr>
              <a:t>http://uc-itsa.org/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http://twitter.com/ucitsa/</a:t>
            </a:r>
            <a:endParaRPr lang="en-US" dirty="0" smtClean="0"/>
          </a:p>
          <a:p>
            <a:r>
              <a:rPr lang="en-US" dirty="0" smtClean="0"/>
              <a:t>Learn more about me!</a:t>
            </a:r>
          </a:p>
          <a:p>
            <a:pPr lvl="1"/>
            <a:r>
              <a:rPr lang="en-US" dirty="0" smtClean="0">
                <a:hlinkClick r:id="rId4"/>
              </a:rPr>
              <a:t>http://mierdin.com/blog/</a:t>
            </a:r>
            <a:endParaRPr lang="en-US" dirty="0" smtClean="0"/>
          </a:p>
          <a:p>
            <a:pPr lvl="1"/>
            <a:r>
              <a:rPr lang="en-US" u="sng" dirty="0">
                <a:hlinkClick r:id="rId5"/>
              </a:rPr>
              <a:t>http://www.linkedin.com/in/oswaltmatt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oswaltma@mail.uc.edu</a:t>
            </a:r>
            <a:endParaRPr lang="en-US" dirty="0"/>
          </a:p>
          <a:p>
            <a:r>
              <a:rPr lang="en-US" dirty="0" smtClean="0"/>
              <a:t>Learn more about Backtrack!</a:t>
            </a:r>
          </a:p>
          <a:p>
            <a:pPr lvl="1"/>
            <a:r>
              <a:rPr lang="en-US" dirty="0">
                <a:hlinkClick r:id="rId7"/>
              </a:rPr>
              <a:t>http://www.backtrack-linux.org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1457739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43200"/>
            <a:ext cx="1644651" cy="2526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334000"/>
            <a:ext cx="2209800" cy="12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7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– B.S. in IT</a:t>
            </a:r>
          </a:p>
          <a:p>
            <a:r>
              <a:rPr lang="en-US" dirty="0" smtClean="0"/>
              <a:t>Track: Networking/Software</a:t>
            </a:r>
          </a:p>
          <a:p>
            <a:r>
              <a:rPr lang="en-US" dirty="0"/>
              <a:t>Employer - </a:t>
            </a:r>
            <a:r>
              <a:rPr lang="en-US" dirty="0" smtClean="0"/>
              <a:t>Kroger</a:t>
            </a:r>
          </a:p>
          <a:p>
            <a:r>
              <a:rPr lang="en-US" dirty="0" smtClean="0"/>
              <a:t>Information Technology                              Student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Technology Student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ITSA is geared towards IT </a:t>
            </a:r>
            <a:r>
              <a:rPr lang="en-US" u="sng" dirty="0" smtClean="0"/>
              <a:t>and</a:t>
            </a:r>
            <a:r>
              <a:rPr lang="en-US" dirty="0" smtClean="0"/>
              <a:t> non-IT students </a:t>
            </a:r>
          </a:p>
          <a:p>
            <a:r>
              <a:rPr lang="en-US" dirty="0" smtClean="0"/>
              <a:t>Learn about technology</a:t>
            </a:r>
          </a:p>
          <a:p>
            <a:r>
              <a:rPr lang="en-US" dirty="0" smtClean="0"/>
              <a:t>Reach out to the community</a:t>
            </a:r>
          </a:p>
          <a:p>
            <a:r>
              <a:rPr lang="en-US" dirty="0" smtClean="0"/>
              <a:t>Increase professional skills</a:t>
            </a:r>
          </a:p>
          <a:p>
            <a:r>
              <a:rPr lang="en-US" dirty="0" smtClean="0"/>
              <a:t>Have fun!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38400"/>
            <a:ext cx="2819400" cy="32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raise awareness about the inherently insecure nature of wireless technologies</a:t>
            </a:r>
          </a:p>
          <a:p>
            <a:r>
              <a:rPr lang="en-US" dirty="0" smtClean="0"/>
              <a:t>To spark interest in penetration testing</a:t>
            </a:r>
          </a:p>
          <a:p>
            <a:r>
              <a:rPr lang="en-US" dirty="0" smtClean="0"/>
              <a:t>To briefly overview WEP network cracking and how its done on a very basic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Technologies are inherently insecure</a:t>
            </a:r>
            <a:endParaRPr lang="en-US" dirty="0"/>
          </a:p>
          <a:p>
            <a:pPr lvl="1"/>
            <a:r>
              <a:rPr lang="en-US" sz="1800" dirty="0" smtClean="0"/>
              <a:t>Wireless networks broadcast ALL information EVERYWHERE</a:t>
            </a:r>
          </a:p>
          <a:p>
            <a:pPr lvl="1"/>
            <a:endParaRPr lang="en-US" sz="1800" dirty="0"/>
          </a:p>
          <a:p>
            <a:r>
              <a:rPr lang="en-US" dirty="0" smtClean="0"/>
              <a:t>Encrypted networks are more difficult to read</a:t>
            </a:r>
          </a:p>
          <a:p>
            <a:pPr lvl="1"/>
            <a:r>
              <a:rPr lang="en-US" dirty="0" smtClean="0"/>
              <a:t>WEP, WPA, WPA2 are different methods of encryption</a:t>
            </a:r>
            <a:endParaRPr lang="en-US" dirty="0"/>
          </a:p>
          <a:p>
            <a:pPr lvl="1"/>
            <a:endParaRPr lang="en-US" sz="2300" dirty="0" smtClean="0"/>
          </a:p>
          <a:p>
            <a:r>
              <a:rPr lang="en-US" dirty="0" smtClean="0"/>
              <a:t>Wireless security is an ongoing process</a:t>
            </a:r>
          </a:p>
          <a:p>
            <a:pPr lvl="1"/>
            <a:r>
              <a:rPr lang="en-US" dirty="0" smtClean="0"/>
              <a:t>There is no “holy grail” of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0670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understanding </a:t>
            </a:r>
            <a:r>
              <a:rPr lang="en-US" dirty="0" smtClean="0"/>
              <a:t>of how </a:t>
            </a:r>
            <a:r>
              <a:rPr lang="en-US" dirty="0" smtClean="0"/>
              <a:t>wireless technologies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Better understanding of how </a:t>
            </a:r>
            <a:r>
              <a:rPr lang="en-US" dirty="0" smtClean="0"/>
              <a:t>to defend against such </a:t>
            </a:r>
            <a:r>
              <a:rPr lang="en-US" dirty="0" smtClean="0"/>
              <a:t>attacks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Network Security ==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81400"/>
            <a:ext cx="1852542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SSID</a:t>
            </a:r>
            <a:r>
              <a:rPr lang="en-US" dirty="0" smtClean="0"/>
              <a:t> – The name of the wireless network</a:t>
            </a:r>
          </a:p>
          <a:p>
            <a:r>
              <a:rPr lang="en-US" u="sng" dirty="0" smtClean="0"/>
              <a:t>MAC Address</a:t>
            </a:r>
            <a:r>
              <a:rPr lang="en-US" dirty="0" smtClean="0"/>
              <a:t> – a unique hexadecimal ID for 			  network hardware</a:t>
            </a:r>
          </a:p>
          <a:p>
            <a:r>
              <a:rPr lang="en-US" u="sng" dirty="0" smtClean="0"/>
              <a:t>Wireless Access Point (WAP)</a:t>
            </a:r>
            <a:r>
              <a:rPr lang="en-US" dirty="0" smtClean="0"/>
              <a:t> – The device that 			   broadcasts wireless signals</a:t>
            </a:r>
          </a:p>
          <a:p>
            <a:r>
              <a:rPr lang="en-US" u="sng" dirty="0" smtClean="0"/>
              <a:t>BSSID</a:t>
            </a:r>
            <a:r>
              <a:rPr lang="en-US" dirty="0" smtClean="0"/>
              <a:t> – The MAC Address of the WAP</a:t>
            </a:r>
          </a:p>
          <a:p>
            <a:r>
              <a:rPr lang="en-US" u="sng" dirty="0" smtClean="0"/>
              <a:t>Backtrack</a:t>
            </a:r>
            <a:r>
              <a:rPr lang="en-US" dirty="0" smtClean="0"/>
              <a:t> – a Linux-based operating system that comes with preinstalled hacking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7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Interface</a:t>
            </a:r>
            <a:r>
              <a:rPr lang="en-US" dirty="0" smtClean="0"/>
              <a:t> – The hardware card in your PC that communicates with a network (wlan0, eth0)</a:t>
            </a:r>
          </a:p>
          <a:p>
            <a:r>
              <a:rPr lang="en-US" u="sng" dirty="0" smtClean="0"/>
              <a:t>Channel</a:t>
            </a:r>
            <a:r>
              <a:rPr lang="en-US" dirty="0" smtClean="0"/>
              <a:t> – Like a walkie-talkie, changing the channel allows reduction of interference</a:t>
            </a:r>
            <a:endParaRPr lang="en-US" u="sng" dirty="0" smtClean="0"/>
          </a:p>
          <a:p>
            <a:r>
              <a:rPr lang="en-US" u="sng" dirty="0" smtClean="0"/>
              <a:t>IV Packets</a:t>
            </a:r>
            <a:r>
              <a:rPr lang="en-US" dirty="0" smtClean="0"/>
              <a:t> – packets used in WEP that contain the information necessary for cracking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78829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</a:p>
          <a:p>
            <a:r>
              <a:rPr lang="en-US" dirty="0" smtClean="0"/>
              <a:t>Backtrack Live CD (or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Wireless </a:t>
            </a:r>
            <a:r>
              <a:rPr lang="en-US" dirty="0" smtClean="0"/>
              <a:t>card in monitor mode with packet injection</a:t>
            </a:r>
          </a:p>
          <a:p>
            <a:pPr lvl="1"/>
            <a:r>
              <a:rPr lang="en-US" dirty="0" smtClean="0"/>
              <a:t>Most drivers for wireless cards do not support either, so custom drivers have to be used.</a:t>
            </a:r>
            <a:endParaRPr lang="en-US" dirty="0"/>
          </a:p>
          <a:p>
            <a:pPr lvl="1"/>
            <a:r>
              <a:rPr lang="en-US" dirty="0" smtClean="0"/>
              <a:t>Test for this with: </a:t>
            </a:r>
            <a:r>
              <a:rPr lang="en-US" dirty="0" err="1" smtClean="0"/>
              <a:t>aireplay-ng</a:t>
            </a:r>
            <a:r>
              <a:rPr lang="en-US" dirty="0" smtClean="0"/>
              <a:t> --test [interface]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6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320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Penetration Testing on a  WEP-Encrypted Network</vt:lpstr>
      <vt:lpstr>About Me</vt:lpstr>
      <vt:lpstr>Information Technology Student Association</vt:lpstr>
      <vt:lpstr>Purpose</vt:lpstr>
      <vt:lpstr>Wireless Basics</vt:lpstr>
      <vt:lpstr>Why do it?</vt:lpstr>
      <vt:lpstr>Terminology</vt:lpstr>
      <vt:lpstr>Terminology (cont.)</vt:lpstr>
      <vt:lpstr>Getting Started</vt:lpstr>
      <vt:lpstr>Kismet</vt:lpstr>
      <vt:lpstr>Kismet (cont.)</vt:lpstr>
      <vt:lpstr>Airodump</vt:lpstr>
      <vt:lpstr>WAP Association with aireplay-ng</vt:lpstr>
      <vt:lpstr>Packet Capturing with aireplay-ng</vt:lpstr>
      <vt:lpstr>Cracking the Key with aircrack-ng</vt:lpstr>
      <vt:lpstr>Conclusion</vt:lpstr>
    </vt:vector>
  </TitlesOfParts>
  <Company>Kroger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a WEP-Encrypted Network</dc:title>
  <dc:creator>Oswalt, Matt</dc:creator>
  <cp:lastModifiedBy>Oswalt, Matt</cp:lastModifiedBy>
  <cp:revision>22</cp:revision>
  <dcterms:created xsi:type="dcterms:W3CDTF">2010-05-14T04:54:07Z</dcterms:created>
  <dcterms:modified xsi:type="dcterms:W3CDTF">2010-05-14T15:36:57Z</dcterms:modified>
</cp:coreProperties>
</file>