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848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hyperlink" Target="http://codepen.io/yesdevnull/details/KdoRVj" TargetMode="External"/><Relationship Id="rId5" Type="http://schemas.openxmlformats.org/officeDocument/2006/relationships/image" Target="../media/image3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5" Type="http://schemas.openxmlformats.org/officeDocument/2006/relationships/hyperlink" Target="http://codepen.io/yesdevnull/details/XmxawQ/" TargetMode="External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5" Type="http://schemas.openxmlformats.org/officeDocument/2006/relationships/hyperlink" Target="http://codepen.io/yesdevnull/details/WQaZNJ/" TargetMode="External"/><Relationship Id="rId1" Type="http://schemas.microsoft.com/office/2007/relationships/media" Target="../media/media4.mov"/><Relationship Id="rId2" Type="http://schemas.openxmlformats.org/officeDocument/2006/relationships/video" Target="../media/media4.mo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an.haus/jstalk" TargetMode="External"/><Relationship Id="rId3" Type="http://schemas.openxmlformats.org/officeDocument/2006/relationships/hyperlink" Target="http://velocityjs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hyperlink" Target="http://codepen.io/yesdevnull/details/WQzzOJ" TargetMode="External"/><Relationship Id="rId5" Type="http://schemas.openxmlformats.org/officeDocument/2006/relationships/image" Target="../media/image2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6162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Animating the DOM with Velocity.js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60071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Dan Barrett, Humaan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</a:t>
            </a:r>
          </a:p>
        </p:txBody>
      </p:sp>
      <p:sp>
        <p:nvSpPr>
          <p:cNvPr id="145" name="Shape 145"/>
          <p:cNvSpPr/>
          <p:nvPr/>
        </p:nvSpPr>
        <p:spPr>
          <a:xfrm>
            <a:off x="1990064" y="8343900"/>
            <a:ext cx="9024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http://codepen.io/yesdevnull/details/KdoRVj</a:t>
            </a:r>
          </a:p>
        </p:txBody>
      </p:sp>
      <p:pic>
        <p:nvPicPr>
          <p:cNvPr id="146" name="2. Example 2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3987800"/>
            <a:ext cx="60198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9833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46"/>
                </p:tgtEl>
              </p:cMediaNode>
            </p:video>
          </p:childTnLst>
        </p:cTn>
      </p:par>
    </p:tnLst>
    <p:bldLst>
      <p:bldP spid="14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2 - The Code</a:t>
            </a:r>
          </a:p>
        </p:txBody>
      </p:sp>
      <p:sp>
        <p:nvSpPr>
          <p:cNvPr id="149" name="Shape 149"/>
          <p:cNvSpPr/>
          <p:nvPr/>
        </p:nvSpPr>
        <p:spPr>
          <a:xfrm>
            <a:off x="683592" y="2698750"/>
            <a:ext cx="11637616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var paragraphs = document.querySelectorAll('#box p'), i;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for (i = 0; i &lt; paragraphs.length; ++i)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Velocity(paragraphs[i],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opacity: [1, 0]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},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duration: 500,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delay: i * 250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})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delay</a:t>
            </a:r>
            <a:r>
              <a:t> property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Using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dirty="0"/>
              <a:t> loop, each iteration is multiplied with a delay amount of 250 milliseconds</a:t>
            </a:r>
          </a:p>
          <a:p>
            <a:r>
              <a:rPr dirty="0"/>
              <a:t>Keeps animation logic in Velocity itself, rather than sprinkling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setTimeout</a:t>
            </a:r>
            <a:r>
              <a:rPr dirty="0"/>
              <a:t> or jQuery’s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delay()</a:t>
            </a:r>
            <a:r>
              <a:rPr dirty="0"/>
              <a:t> method throughout your code</a:t>
            </a:r>
          </a:p>
          <a:p>
            <a:r>
              <a:rPr dirty="0"/>
              <a:t>Use in combination with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loop</a:t>
            </a:r>
            <a:r>
              <a:rPr dirty="0"/>
              <a:t> property to pause between loops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Velocity UI Pack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Optional extra for Velocity - just 13 KB extra in size (minified), or 3 KB gzipped</a:t>
            </a:r>
          </a:p>
          <a:p>
            <a:r>
              <a:t>2 additional methods: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</a:p>
          <a:p>
            <a:r>
              <a:t>Contains a number of preset animations you can use throughout your codebase</a:t>
            </a:r>
          </a:p>
          <a:p>
            <a:r>
              <a:t>Register your own animations to reuse throughout your codebase or project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method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Rather than nesting a number of sequential animations within one another, create an array with the animation objects, then pass it to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method</a:t>
            </a:r>
          </a:p>
          <a:p>
            <a:r>
              <a:t>Optional parameter can allow animations to fire simultaneously, or in sequence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Code</a:t>
            </a:r>
          </a:p>
        </p:txBody>
      </p:sp>
      <p:sp>
        <p:nvSpPr>
          <p:cNvPr id="161" name="Shape 161"/>
          <p:cNvSpPr/>
          <p:nvPr/>
        </p:nvSpPr>
        <p:spPr>
          <a:xfrm>
            <a:off x="150105" y="3727449"/>
            <a:ext cx="1270459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$element1.velocity({ translateX: 100 }, 1000, function() {</a:t>
            </a:r>
          </a:p>
          <a:p>
            <a:pPr lvl="2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$element2.velocity({ translateX: 200 }, 1000);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});</a:t>
            </a:r>
          </a:p>
        </p:txBody>
      </p:sp>
      <p:sp>
        <p:nvSpPr>
          <p:cNvPr id="162" name="Shape 162"/>
          <p:cNvSpPr/>
          <p:nvPr/>
        </p:nvSpPr>
        <p:spPr>
          <a:xfrm>
            <a:off x="24392" y="6813550"/>
            <a:ext cx="1295601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var sequencedAnimation = [</a:t>
            </a:r>
          </a:p>
          <a:p>
            <a:pPr lvl="2"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{ e: $element1, p: { translateX: 100 }, o: { duration: 1000 } },</a:t>
            </a:r>
          </a:p>
          <a:p>
            <a:pPr lvl="2"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{ e: $element2, p: { translateX: 200 }, o: { duration: 1000 } }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];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Velocity.RunSequence(sequencedAnimation);</a:t>
            </a:r>
          </a:p>
        </p:txBody>
      </p:sp>
      <p:sp>
        <p:nvSpPr>
          <p:cNvPr id="163" name="Shape 163"/>
          <p:cNvSpPr/>
          <p:nvPr/>
        </p:nvSpPr>
        <p:spPr>
          <a:xfrm>
            <a:off x="5775909" y="2841625"/>
            <a:ext cx="1452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Before</a:t>
            </a:r>
          </a:p>
        </p:txBody>
      </p:sp>
      <p:sp>
        <p:nvSpPr>
          <p:cNvPr id="164" name="Shape 164"/>
          <p:cNvSpPr/>
          <p:nvPr/>
        </p:nvSpPr>
        <p:spPr>
          <a:xfrm>
            <a:off x="5962446" y="5645150"/>
            <a:ext cx="1079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After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2" animBg="1" advAuto="0"/>
      <p:bldP spid="162" grpId="4" animBg="1" advAuto="0"/>
      <p:bldP spid="163" grpId="1" animBg="1" advAuto="0"/>
      <p:bldP spid="164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Example</a:t>
            </a:r>
          </a:p>
        </p:txBody>
      </p:sp>
      <p:pic>
        <p:nvPicPr>
          <p:cNvPr id="167" name="3. RunSequence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171700" y="4241800"/>
            <a:ext cx="86614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1770151" y="8699500"/>
            <a:ext cx="94644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http://codepen.io/yesdevnull/details/XmxawQ/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7333" fill="hold"/>
                                        <p:tgtEl>
                                          <p:spTgt spid="1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67"/>
                </p:tgtEl>
              </p:cMediaNode>
            </p:video>
          </p:childTnLst>
        </p:cTn>
      </p:par>
    </p:tnLst>
    <p:bldLst>
      <p:bldP spid="168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711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  <a:r>
              <a:t> method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reusable animation components</a:t>
            </a:r>
          </a:p>
          <a:p>
            <a:r>
              <a:t>Allows you to separate application logic and animation logic</a:t>
            </a:r>
          </a:p>
          <a:p>
            <a:r>
              <a:t>Incredibly flexible so you can make really powerful and reusable animations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079896" y="2324099"/>
            <a:ext cx="10845007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Velocity.RegisterEffect('custom.slideIn', {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defaultDuration: 1000,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calls: [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[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  opacity: [1, 0],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  translateY: [0, '-10px']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}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]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]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});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Velocity(document.getElementById('box'), 'custom.slideIn');</a:t>
            </a: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776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  <a:r>
              <a:t> Code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  <a:r>
              <a:t> Example</a:t>
            </a:r>
          </a:p>
        </p:txBody>
      </p:sp>
      <p:pic>
        <p:nvPicPr>
          <p:cNvPr id="177" name="4. RegisterEffect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755900" y="4292600"/>
            <a:ext cx="7493000" cy="116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757349" y="8572500"/>
            <a:ext cx="94901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http://codepen.io/yesdevnull/details/WQaZNJ/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833" fill="hold"/>
                                        <p:tgtEl>
                                          <p:spTgt spid="1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77"/>
                </p:tgtEl>
              </p:cMediaNode>
            </p:video>
          </p:childTnLst>
        </p:cTn>
      </p:par>
    </p:tnLst>
    <p:bldLst>
      <p:bldP spid="17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Sometimes, animating with CSS alone isn’t enough - so we turn to JavaScript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r>
              <a:t>Limitations of DOM Animations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DOM is a memory hog - elements are very complex so it can take up a heap of space in your browser’s memory</a:t>
            </a:r>
          </a:p>
          <a:p>
            <a:r>
              <a:t>Limited in power - DOM animations can handle a UI and 2D views, but a 3D view is too intensive</a:t>
            </a:r>
          </a:p>
          <a:p>
            <a:r>
              <a:t>On the plus side: it’s easy to use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Thanks!</a:t>
            </a:r>
          </a:p>
        </p:txBody>
      </p:sp>
      <p:sp>
        <p:nvSpPr>
          <p:cNvPr id="184" name="Shape 184"/>
          <p:cNvSpPr/>
          <p:nvPr/>
        </p:nvSpPr>
        <p:spPr>
          <a:xfrm>
            <a:off x="4323384" y="6362700"/>
            <a:ext cx="435803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Slides</a:t>
            </a:r>
          </a:p>
          <a:p>
            <a:r>
              <a:rPr u="sng">
                <a:hlinkClick r:id="rId2"/>
              </a:rPr>
              <a:t>http://dan.haus/jstalk</a:t>
            </a:r>
          </a:p>
        </p:txBody>
      </p:sp>
      <p:sp>
        <p:nvSpPr>
          <p:cNvPr id="185" name="Shape 185"/>
          <p:cNvSpPr/>
          <p:nvPr/>
        </p:nvSpPr>
        <p:spPr>
          <a:xfrm>
            <a:off x="1685340" y="4159250"/>
            <a:ext cx="9634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out </a:t>
            </a:r>
            <a:r>
              <a:rPr u="sng">
                <a:hlinkClick r:id="rId3"/>
              </a:rPr>
              <a:t>http://velocityjs.org</a:t>
            </a:r>
            <a:r>
              <a:t> for more details!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Velocity.js?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952500" y="65405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Velocity.js Overview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952500" y="28130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Animation engine with the same API as jQuery’s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animate()</a:t>
            </a:r>
            <a:r>
              <a:rPr dirty="0"/>
              <a:t> method</a:t>
            </a:r>
          </a:p>
          <a:p>
            <a:r>
              <a:rPr dirty="0"/>
              <a:t>Supports colour transitions, transforms, SVGs, loops, easings etc</a:t>
            </a:r>
          </a:p>
          <a:p>
            <a:r>
              <a:rPr dirty="0"/>
              <a:t>Works all the way down to IE8 and Android 2.3 (falls back nicely for those older clients)</a:t>
            </a:r>
          </a:p>
          <a:p>
            <a:r>
              <a:rPr dirty="0"/>
              <a:t>Combines the best of jQuery and CSS transitions</a:t>
            </a:r>
            <a:r>
              <a:rPr dirty="0" smtClean="0"/>
              <a:t>!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2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So… why use Velocity?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952500" y="424308"/>
            <a:ext cx="11099800" cy="8904984"/>
          </a:xfrm>
          <a:prstGeom prst="rect">
            <a:avLst/>
          </a:prstGeom>
        </p:spPr>
        <p:txBody>
          <a:bodyPr/>
          <a:lstStyle/>
          <a:p>
            <a:r>
              <a:rPr dirty="0"/>
              <a:t>No dependencies, but also includes a jQuery adapter</a:t>
            </a:r>
          </a:p>
          <a:p>
            <a:r>
              <a:rPr dirty="0"/>
              <a:t>Caches values to avoid DOM querying</a:t>
            </a:r>
          </a:p>
          <a:p>
            <a:r>
              <a:rPr dirty="0"/>
              <a:t>Uses a global timer which reduces overhead, rather than multiple timers that can overload the browser</a:t>
            </a:r>
          </a:p>
          <a:p>
            <a:r>
              <a:rPr dirty="0"/>
              <a:t>Prevents layout trashing by ordering and batching DOM manipulation</a:t>
            </a:r>
          </a:p>
          <a:p>
            <a:r>
              <a:rPr dirty="0"/>
              <a:t>Enables hardware acceleration on mobile devices for maximum performance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</a:t>
            </a:r>
          </a:p>
        </p:txBody>
      </p:sp>
      <p:sp>
        <p:nvSpPr>
          <p:cNvPr id="134" name="Shape 134"/>
          <p:cNvSpPr/>
          <p:nvPr/>
        </p:nvSpPr>
        <p:spPr>
          <a:xfrm>
            <a:off x="1846275" y="8750300"/>
            <a:ext cx="9312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http://codepen.io/yesdevnull/details/WQzzOJ</a:t>
            </a:r>
          </a:p>
        </p:txBody>
      </p:sp>
      <p:pic>
        <p:nvPicPr>
          <p:cNvPr id="135" name="1. Example 1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3708400" y="5092700"/>
            <a:ext cx="5588000" cy="132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4500" fill="hold"/>
                                        <p:tgtEl>
                                          <p:spTgt spid="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35"/>
                </p:tgtEl>
              </p:cMediaNode>
            </p:video>
          </p:childTnLst>
        </p:cTn>
      </p:par>
    </p:tnLst>
    <p:bldLst>
      <p:bldP spid="134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1 - The Code</a:t>
            </a:r>
          </a:p>
        </p:txBody>
      </p:sp>
      <p:sp>
        <p:nvSpPr>
          <p:cNvPr id="138" name="Shape 138"/>
          <p:cNvSpPr/>
          <p:nvPr/>
        </p:nvSpPr>
        <p:spPr>
          <a:xfrm>
            <a:off x="546409" y="4102100"/>
            <a:ext cx="1191198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Velocity(document.getElementById("box"),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translateY: [0, '-50px'],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opacity: [1, 0]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}, 750);</a:t>
            </a:r>
          </a:p>
        </p:txBody>
      </p:sp>
      <p:sp>
        <p:nvSpPr>
          <p:cNvPr id="139" name="Shape 139"/>
          <p:cNvSpPr/>
          <p:nvPr/>
        </p:nvSpPr>
        <p:spPr>
          <a:xfrm>
            <a:off x="1803069" y="7886700"/>
            <a:ext cx="9398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What the heck are those square brackets for?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Force-feeding values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Velocity.js allows you to "force feed" values to provide an initial state for animations</a:t>
            </a:r>
          </a:p>
          <a:p>
            <a:r>
              <a:rPr dirty="0"/>
              <a:t>This can be invaluable when doing a number of animations, due to minimising DOM reads</a:t>
            </a:r>
          </a:p>
          <a:p>
            <a:r>
              <a:rPr dirty="0"/>
              <a:t>Force-feeding is only required for the initial state, all values after that are cached internally</a:t>
            </a:r>
          </a:p>
          <a:p>
            <a:r>
              <a:rPr dirty="0"/>
              <a:t>You can also use anonymous functions to provide start and end values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782</Words>
  <Application>Microsoft Macintosh PowerPoint</Application>
  <PresentationFormat>Custom</PresentationFormat>
  <Paragraphs>95</Paragraphs>
  <Slides>21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White</vt:lpstr>
      <vt:lpstr>Animating the DOM with Velocity.js</vt:lpstr>
      <vt:lpstr>Sometimes, animating with CSS alone isn’t enough - so we turn to JavaScript</vt:lpstr>
      <vt:lpstr>What is Velocity.js?</vt:lpstr>
      <vt:lpstr>Velocity.js Overview</vt:lpstr>
      <vt:lpstr>So… why use Velocity?</vt:lpstr>
      <vt:lpstr>PowerPoint Presentation</vt:lpstr>
      <vt:lpstr>Example 1</vt:lpstr>
      <vt:lpstr>Example 1 - The Code</vt:lpstr>
      <vt:lpstr>Force-feeding values</vt:lpstr>
      <vt:lpstr>Example 2</vt:lpstr>
      <vt:lpstr>Example 2 - The Code</vt:lpstr>
      <vt:lpstr>delay property</vt:lpstr>
      <vt:lpstr>Velocity UI Pack</vt:lpstr>
      <vt:lpstr>RunSequence method</vt:lpstr>
      <vt:lpstr>RunSequence Code</vt:lpstr>
      <vt:lpstr>RunSequence Example</vt:lpstr>
      <vt:lpstr>RegisterEffect method</vt:lpstr>
      <vt:lpstr>RegisterEffect Code</vt:lpstr>
      <vt:lpstr>RegisterEffect Example</vt:lpstr>
      <vt:lpstr>Limitations of DOM Animations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the DOM with Velocity.js</dc:title>
  <cp:lastModifiedBy>Dan Barrett</cp:lastModifiedBy>
  <cp:revision>14</cp:revision>
  <dcterms:modified xsi:type="dcterms:W3CDTF">2015-11-16T11:30:54Z</dcterms:modified>
</cp:coreProperties>
</file>