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8E20-885C-44A7-A346-9719777CC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5D117-9706-41C1-BE8C-0246A2CE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D92D4-89E9-4BE8-A269-25C48126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64171-2CB4-432C-91D2-8E7AE09B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3A37D-C214-4792-BE04-03C6152A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7F199-545B-444E-A64C-55321A54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AEF5B-A15A-41C0-BB37-F690829B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52FE2-40C6-4090-8F8A-F71601F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14AB9-DAAB-49FF-A644-5F936134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6588F-3F51-48CF-9113-D8BD2C53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FA5F6-5AB2-47D8-9A66-9FC2CD976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8C07D-B17D-4C5E-9682-4879DAE6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4660-BE62-41E7-A60B-5239B255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3DDAE-2E83-406A-8429-95A803BE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C20A6-0289-43B7-BEF9-E1AC04DB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DAE83-E04A-4112-9E07-F93F0F4E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783D-5278-40B3-8B98-63A6E58E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D0EA0-4AC0-49C8-AFA7-11DCF656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AA111-700D-4B67-A626-8CAE4B8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12A4-1C2E-4CF2-BE48-AEC04C9A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0EE2E-6D94-44AF-803A-3F695752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F234B-B507-482F-B801-B2EC540D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80354-C116-4225-B01E-6D5887F5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FB07D-D5C8-4BD0-9D27-A4E78E4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4C51-C265-43E8-8D41-1F50243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FE66F-86F4-47F0-8DF2-A87666A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D364-BBB2-4BF8-A9DB-87488B1A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2D302-D87D-4B1D-A3C6-A90AF8B4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442C3-E536-4398-BAE8-B94A8CF6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6427A-1687-4B82-8C81-4F3025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3A83A-E735-4F9C-A02D-C3CF7C4F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5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26BD7-DBDE-47E4-948D-75A6904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74A5D-CA7D-4DBD-BBCA-0F351425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B80A9-FA62-4771-8F66-500861D3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B7272-F565-4D37-8312-176664C0A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0E60E9-DE4D-42A2-857E-B1EB91C7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1F4B6-FB0D-4CB0-B77F-36124E2B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4DA06-0334-4343-B19C-2F3462EB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472E4-DF9F-4F54-8ED6-2FAFA74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3A04-0D08-4F5C-B916-6C06D424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74368-DDC4-48CB-840E-E4881F2B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25ABB-6D1C-4EA0-B8BE-0523C738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83327-4BE0-4247-91EC-8D1B7097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E32F3-4CF1-40D4-A966-2799636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1E447-8245-4B6C-A081-D257D05F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A6654-269A-44AD-9C83-4694655D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24A83-B447-4B46-800B-ED3D7D7C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5799-0BCC-41AC-BAF1-5C26CC1D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10C7E-81B1-4291-A145-FDA67CF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24E24-9CA0-4931-A6BE-D43F3374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ED3B6-E44B-4E3B-A2B9-1CB2EF8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82869-B42D-4584-98AC-59F6F3E8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6F265-E33D-4ED5-AACC-6172AF77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400E12-507F-45F2-B047-942C72239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6EB5B-3C27-4107-A143-572C6660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7AA33-F698-4151-9759-65853454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80059-7804-4E8D-B63A-1B3B4B83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9E019-3AB4-43C8-A0AE-9956617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34CC1-84FF-4290-8A3D-7F72D5FA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314DD-4BD7-4CBF-9310-978BFEA5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366C3-6E08-45E2-B455-50A826461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8C1B-8718-415F-ABE0-4794FF5A881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A88F7-12C1-4075-A713-BA44D079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31D35-85B2-43FB-B98F-99C3D9203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62C2-464E-4007-B859-8AE7FD133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5B3C-FE1C-4B57-98E3-712AFAACF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3F1B4-4D9F-49D3-B391-C6E1DC396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8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29177-924B-4990-AE49-130BE63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40FCF-4A5C-4553-AC25-B0B69852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48E76-219A-4FB4-AB9F-B88B565F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C7B2-D962-4149-907F-C60F1DA9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7157D-1E9A-440E-9ED8-E32F613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B113F-F427-4E5F-96EB-C51DC3CB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5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42AC-C956-4A6D-9B28-FCAE54A4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4. MSS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380A-6C68-44FD-B48D-A3BACAB1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TCP </a:t>
            </a:r>
            <a:r>
              <a:rPr lang="zh-CN" altLang="en-US" sz="2000" dirty="0">
                <a:latin typeface="Consolas" panose="020B0609020204030204" pitchFamily="49" charset="0"/>
              </a:rPr>
              <a:t>数据最大传输单元（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最大报文段长度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</a:rPr>
              <a:t>3 </a:t>
            </a:r>
            <a:r>
              <a:rPr lang="zh-CN" altLang="en-US" sz="2000" dirty="0">
                <a:latin typeface="Consolas" panose="020B0609020204030204" pitchFamily="49" charset="0"/>
              </a:rPr>
              <a:t>次握手时协商，两端 </a:t>
            </a:r>
            <a:r>
              <a:rPr lang="en-US" altLang="zh-CN" sz="2000" dirty="0">
                <a:latin typeface="Consolas" panose="020B0609020204030204" pitchFamily="49" charset="0"/>
              </a:rPr>
              <a:t>MTU-20-20 </a:t>
            </a:r>
            <a:r>
              <a:rPr lang="zh-CN" altLang="en-US" sz="2000" dirty="0">
                <a:latin typeface="Consolas" panose="020B0609020204030204" pitchFamily="49" charset="0"/>
              </a:rPr>
              <a:t>取更小的那个（</a:t>
            </a:r>
            <a:r>
              <a:rPr lang="en-US" altLang="zh-CN" sz="2000" dirty="0">
                <a:latin typeface="Consolas" panose="020B0609020204030204" pitchFamily="49" charset="0"/>
              </a:rPr>
              <a:t>20 IP </a:t>
            </a:r>
            <a:r>
              <a:rPr lang="zh-CN" altLang="en-US" sz="2000" dirty="0">
                <a:latin typeface="Consolas" panose="020B0609020204030204" pitchFamily="49" charset="0"/>
              </a:rPr>
              <a:t>首部，</a:t>
            </a:r>
            <a:r>
              <a:rPr lang="en-US" altLang="zh-CN" sz="2000" dirty="0">
                <a:latin typeface="Consolas" panose="020B0609020204030204" pitchFamily="49" charset="0"/>
              </a:rPr>
              <a:t>20 TCP </a:t>
            </a:r>
            <a:r>
              <a:rPr lang="zh-CN" altLang="en-US" sz="2000" dirty="0">
                <a:latin typeface="Consolas" panose="020B0609020204030204" pitchFamily="49" charset="0"/>
              </a:rPr>
              <a:t>首部）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大多是 </a:t>
            </a:r>
            <a:r>
              <a:rPr lang="en-US" altLang="zh-CN" sz="2000" dirty="0">
                <a:latin typeface="Consolas" panose="020B0609020204030204" pitchFamily="49" charset="0"/>
              </a:rPr>
              <a:t>1460</a:t>
            </a:r>
            <a:r>
              <a:rPr lang="zh-CN" altLang="en-US" sz="2000" dirty="0">
                <a:latin typeface="Consolas" panose="020B0609020204030204" pitchFamily="49" charset="0"/>
              </a:rPr>
              <a:t>，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TCP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数据包太长，切成 </a:t>
            </a:r>
            <a:r>
              <a:rPr lang="en-US" altLang="zh-CN" sz="2000" dirty="0">
                <a:latin typeface="Consolas" panose="020B0609020204030204" pitchFamily="49" charset="0"/>
              </a:rPr>
              <a:t>MSS </a:t>
            </a:r>
            <a:r>
              <a:rPr lang="zh-CN" altLang="en-US" sz="2000" dirty="0">
                <a:latin typeface="Consolas" panose="020B0609020204030204" pitchFamily="49" charset="0"/>
              </a:rPr>
              <a:t>大小再发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数据包太短，攒够了再发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42AC-C956-4A6D-9B28-FCAE54A4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5. </a:t>
            </a:r>
            <a:r>
              <a:rPr lang="zh-CN" altLang="en-US" dirty="0">
                <a:latin typeface="Consolas" panose="020B0609020204030204" pitchFamily="49" charset="0"/>
              </a:rPr>
              <a:t>滑动窗口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380A-6C68-44FD-B48D-A3BACAB1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" y="1317072"/>
            <a:ext cx="10515600" cy="5335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停止等待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发一个包等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回来了再发。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包往返时间越长通信性能越低。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即使在往返时间较长的情況下，它也能控制网络性能的下降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滑动窗口是接收方的流控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窗口大小其实就是你可以 </a:t>
            </a:r>
            <a:r>
              <a:rPr lang="zh-CN" altLang="en-US" sz="1600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不用等我确认</a:t>
            </a:r>
            <a:r>
              <a:rPr lang="en-US" altLang="zh-CN" sz="1600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(ACK)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，能一口气发给我接收的数据大小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窗口大小等同于</a:t>
            </a:r>
            <a:r>
              <a:rPr lang="zh-CN" altLang="en-US" sz="1600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接收方的可用缓存大小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窗口值越大，说明网络的吞吐量越高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是双向的，两个方向上都有流量，都有流控，都有滑动窗口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u="sng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1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C372F9-80F4-452E-A9B5-21F0C62B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10719"/>
          <a:stretch/>
        </p:blipFill>
        <p:spPr bwMode="auto">
          <a:xfrm>
            <a:off x="721454" y="1744910"/>
            <a:ext cx="10515600" cy="45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6F1E0EF-CDEE-4CFF-ADFF-A71C3AB5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5. </a:t>
            </a:r>
            <a:r>
              <a:rPr lang="zh-CN" altLang="en-US" dirty="0">
                <a:latin typeface="Consolas" panose="020B0609020204030204" pitchFamily="49" charset="0"/>
              </a:rPr>
              <a:t>滑动窗口</a:t>
            </a:r>
          </a:p>
        </p:txBody>
      </p:sp>
    </p:spTree>
    <p:extLst>
      <p:ext uri="{BB962C8B-B14F-4D97-AF65-F5344CB8AC3E}">
        <p14:creationId xmlns:p14="http://schemas.microsoft.com/office/powerpoint/2010/main" val="249361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42AC-C956-4A6D-9B28-FCAE54A4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6. </a:t>
            </a:r>
            <a:r>
              <a:rPr lang="zh-CN" altLang="en-US" dirty="0">
                <a:latin typeface="Consolas" panose="020B0609020204030204" pitchFamily="49" charset="0"/>
              </a:rPr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380A-6C68-44FD-B48D-A3BACAB1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" y="939567"/>
            <a:ext cx="10515600" cy="5712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的窗口控制，收发主机之间能够连续发送大量数据包。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然而，如果 在通信刚开始时就发送大量数据，也可能会引发其他问题，比如网络拥堵。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拥塞窗口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可以有效地减少通信开始时连续发包，导致的网络拥堵，还可以避免网络拥塞情况的发生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滑动窗口是发送方的流控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u="sng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06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42AC-C956-4A6D-9B28-FCAE54A4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7. ACK</a:t>
            </a:r>
            <a:r>
              <a:rPr lang="zh-CN" altLang="en-US" dirty="0">
                <a:latin typeface="Consolas" panose="020B0609020204030204" pitchFamily="49" charset="0"/>
              </a:rPr>
              <a:t>丢失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380A-6C68-44FD-B48D-A3BACAB1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" y="939567"/>
            <a:ext cx="10515600" cy="5712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这种情况下，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数据已经到达对端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，是不需要再进行重发的。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然而，在没有使用窗口控制的时候，没有收到确认应答的数据都会被重发。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而使用了窗口控制，就如下图所示，某些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确认应答即便丢失也无需重发。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30F62B-1912-43E8-8771-E4E85ADF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31" y="2321874"/>
            <a:ext cx="60102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6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442AC-C956-4A6D-9B28-FCAE54A4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" y="102145"/>
            <a:ext cx="10515600" cy="77869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8. </a:t>
            </a:r>
            <a:r>
              <a:rPr lang="zh-CN" altLang="en-US" dirty="0">
                <a:latin typeface="Consolas" panose="020B0609020204030204" pitchFamily="49" charset="0"/>
              </a:rPr>
              <a:t>数据报文丢失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380A-6C68-44FD-B48D-A3BACAB1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" y="939567"/>
            <a:ext cx="10515600" cy="5712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这种情况下，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数据已经到达对端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，是不需要再进行重发的。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然而，在没有使用窗口控制的时候，没有收到确认应答的数据都会被重发。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而使用了窗口控制，就如下图所示，某些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确认应答即便丢失也无需重发。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30F62B-1912-43E8-8771-E4E85ADF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31" y="2321874"/>
            <a:ext cx="60102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8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36139</TotalTime>
  <Words>392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4. MSS</vt:lpstr>
      <vt:lpstr>5. 滑动窗口</vt:lpstr>
      <vt:lpstr>5. 滑动窗口</vt:lpstr>
      <vt:lpstr>6. 拥塞控制</vt:lpstr>
      <vt:lpstr>7. ACK丢失</vt:lpstr>
      <vt:lpstr>8. 数据报文丢失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915678808@qq.com</dc:creator>
  <cp:lastModifiedBy>915678808@qq.com</cp:lastModifiedBy>
  <cp:revision>9</cp:revision>
  <dcterms:created xsi:type="dcterms:W3CDTF">2020-12-03T13:17:01Z</dcterms:created>
  <dcterms:modified xsi:type="dcterms:W3CDTF">2020-12-28T15:36:23Z</dcterms:modified>
</cp:coreProperties>
</file>