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6" r:id="rId3"/>
    <p:sldId id="262" r:id="rId4"/>
    <p:sldId id="258" r:id="rId5"/>
    <p:sldId id="261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3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12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61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2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45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24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538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470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9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07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4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0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8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0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51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23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43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F0B12B-E376-478A-A1FD-B0264EFFE979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68BBE2-7EA8-4A1A-88AA-7A5A807E7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5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6000" dirty="0" smtClean="0"/>
              <a:t>FOTOGRAFIAS </a:t>
            </a:r>
            <a:r>
              <a:rPr lang="es-MX" sz="11500" dirty="0" smtClean="0"/>
              <a:t>2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974478" y="3866708"/>
            <a:ext cx="10363826" cy="342410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APLICANDO LOS CONOCIMIENTOS ADQUIRIDOS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8564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1" y="1838710"/>
            <a:ext cx="3153104" cy="42041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50" y="1870740"/>
            <a:ext cx="3153104" cy="42041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7" y="1838710"/>
            <a:ext cx="3177126" cy="423616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82496" y="560832"/>
            <a:ext cx="90015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LUZ EN LOS ELEMETOS EXPRESIVOS</a:t>
            </a:r>
          </a:p>
        </p:txBody>
      </p:sp>
    </p:spTree>
    <p:extLst>
      <p:ext uri="{BB962C8B-B14F-4D97-AF65-F5344CB8AC3E}">
        <p14:creationId xmlns:p14="http://schemas.microsoft.com/office/powerpoint/2010/main" val="23121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199" y="277141"/>
            <a:ext cx="10364451" cy="55191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ELEMENTOS PARA TOMAR UNA BUENA FOTO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88" y="1072896"/>
            <a:ext cx="5345735" cy="5408521"/>
          </a:xfrm>
        </p:spPr>
      </p:pic>
    </p:spTree>
    <p:extLst>
      <p:ext uri="{BB962C8B-B14F-4D97-AF65-F5344CB8AC3E}">
        <p14:creationId xmlns:p14="http://schemas.microsoft.com/office/powerpoint/2010/main" val="39842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367" y="-88619"/>
            <a:ext cx="3585073" cy="1596177"/>
          </a:xfrm>
        </p:spPr>
        <p:txBody>
          <a:bodyPr/>
          <a:lstStyle/>
          <a:p>
            <a:r>
              <a:rPr lang="es-MX" dirty="0" smtClean="0"/>
              <a:t>ENFOQUE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3" y="1136189"/>
            <a:ext cx="3481897" cy="5288995"/>
          </a:xfrm>
        </p:spPr>
      </p:pic>
      <p:sp>
        <p:nvSpPr>
          <p:cNvPr id="5" name="CuadroTexto 4"/>
          <p:cNvSpPr txBox="1"/>
          <p:nvPr/>
        </p:nvSpPr>
        <p:spPr>
          <a:xfrm>
            <a:off x="8400288" y="428303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/>
              <a:t>DESENFOQUE</a:t>
            </a:r>
            <a:endParaRPr lang="es-MX" sz="4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403" y="1243584"/>
            <a:ext cx="345794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1599" y="191797"/>
            <a:ext cx="9242161" cy="1039595"/>
          </a:xfrm>
        </p:spPr>
        <p:txBody>
          <a:bodyPr/>
          <a:lstStyle/>
          <a:p>
            <a:r>
              <a:rPr lang="es-MX" dirty="0" smtClean="0"/>
              <a:t>NORMAL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35" y="1002633"/>
            <a:ext cx="4076057" cy="5434744"/>
          </a:xfrm>
        </p:spPr>
      </p:pic>
    </p:spTree>
    <p:extLst>
      <p:ext uri="{BB962C8B-B14F-4D97-AF65-F5344CB8AC3E}">
        <p14:creationId xmlns:p14="http://schemas.microsoft.com/office/powerpoint/2010/main" val="18110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7871" y="443804"/>
            <a:ext cx="3438769" cy="18615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CONTRAPICADO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7280" y="410503"/>
            <a:ext cx="298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smtClean="0"/>
              <a:t>PICADO</a:t>
            </a:r>
            <a:endParaRPr lang="es-MX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06"/>
          <a:stretch/>
        </p:blipFill>
        <p:spPr>
          <a:xfrm>
            <a:off x="7291577" y="1118389"/>
            <a:ext cx="3925063" cy="5148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5376"/>
            <a:ext cx="480364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2524369" cy="698219"/>
          </a:xfrm>
        </p:spPr>
        <p:txBody>
          <a:bodyPr/>
          <a:lstStyle/>
          <a:p>
            <a:r>
              <a:rPr lang="es-MX" dirty="0" smtClean="0"/>
              <a:t>CENITAL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741295" y="5317557"/>
            <a:ext cx="1841617" cy="936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dirty="0" smtClean="0"/>
              <a:t>NADIR</a:t>
            </a:r>
            <a:endParaRPr lang="es-MX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8" y="618517"/>
            <a:ext cx="3406901" cy="4542535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03" y="1521077"/>
            <a:ext cx="3268081" cy="43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153" y="1816609"/>
            <a:ext cx="5547360" cy="351129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" y="2888617"/>
            <a:ext cx="5364480" cy="32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ENCUADRES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11" y="2366963"/>
            <a:ext cx="2568177" cy="34242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54" y="2492248"/>
            <a:ext cx="2474214" cy="32989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31" y="2214694"/>
            <a:ext cx="2766822" cy="36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44</TotalTime>
  <Words>26</Words>
  <Application>Microsoft Office PowerPoint</Application>
  <PresentationFormat>Panorámica</PresentationFormat>
  <Paragraphs>13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Gota</vt:lpstr>
      <vt:lpstr>FOTOGRAFIAS 2</vt:lpstr>
      <vt:lpstr>Presentación de PowerPoint</vt:lpstr>
      <vt:lpstr>ELEMENTOS PARA TOMAR UNA BUENA FOTO</vt:lpstr>
      <vt:lpstr>ENFOQUE</vt:lpstr>
      <vt:lpstr>NORMAL</vt:lpstr>
      <vt:lpstr>CONTRAPICADO</vt:lpstr>
      <vt:lpstr>CENITAL </vt:lpstr>
      <vt:lpstr>PLANOS</vt:lpstr>
      <vt:lpstr>ENCUADRES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yeseniaruiztoledo@gmail.com</dc:creator>
  <cp:lastModifiedBy>YESENIA RUIZ</cp:lastModifiedBy>
  <cp:revision>5</cp:revision>
  <dcterms:created xsi:type="dcterms:W3CDTF">2019-03-08T05:02:59Z</dcterms:created>
  <dcterms:modified xsi:type="dcterms:W3CDTF">2019-06-20T08:05:42Z</dcterms:modified>
</cp:coreProperties>
</file>