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94FB-88FA-43C7-A690-F2B8CC032371}" type="datetimeFigureOut">
              <a:rPr lang="es-CO" smtClean="0"/>
              <a:t>3/08/2021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9E8-7DB6-48AF-81E0-082F29F2BA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875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94FB-88FA-43C7-A690-F2B8CC032371}" type="datetimeFigureOut">
              <a:rPr lang="es-CO" smtClean="0"/>
              <a:t>3/08/2021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9E8-7DB6-48AF-81E0-082F29F2BA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30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94FB-88FA-43C7-A690-F2B8CC032371}" type="datetimeFigureOut">
              <a:rPr lang="es-CO" smtClean="0"/>
              <a:t>3/08/2021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9E8-7DB6-48AF-81E0-082F29F2BA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91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94FB-88FA-43C7-A690-F2B8CC032371}" type="datetimeFigureOut">
              <a:rPr lang="es-CO" smtClean="0"/>
              <a:t>3/08/2021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9E8-7DB6-48AF-81E0-082F29F2BA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6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94FB-88FA-43C7-A690-F2B8CC032371}" type="datetimeFigureOut">
              <a:rPr lang="es-CO" smtClean="0"/>
              <a:t>3/08/2021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9E8-7DB6-48AF-81E0-082F29F2BA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41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94FB-88FA-43C7-A690-F2B8CC032371}" type="datetimeFigureOut">
              <a:rPr lang="es-CO" smtClean="0"/>
              <a:t>3/08/2021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9E8-7DB6-48AF-81E0-082F29F2BA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088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94FB-88FA-43C7-A690-F2B8CC032371}" type="datetimeFigureOut">
              <a:rPr lang="es-CO" smtClean="0"/>
              <a:t>3/08/2021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9E8-7DB6-48AF-81E0-082F29F2BA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968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94FB-88FA-43C7-A690-F2B8CC032371}" type="datetimeFigureOut">
              <a:rPr lang="es-CO" smtClean="0"/>
              <a:t>3/08/2021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9E8-7DB6-48AF-81E0-082F29F2BA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6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94FB-88FA-43C7-A690-F2B8CC032371}" type="datetimeFigureOut">
              <a:rPr lang="es-CO" smtClean="0"/>
              <a:t>3/08/2021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9E8-7DB6-48AF-81E0-082F29F2BA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37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94FB-88FA-43C7-A690-F2B8CC032371}" type="datetimeFigureOut">
              <a:rPr lang="es-CO" smtClean="0"/>
              <a:t>3/08/2021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9E8-7DB6-48AF-81E0-082F29F2BA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49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94FB-88FA-43C7-A690-F2B8CC032371}" type="datetimeFigureOut">
              <a:rPr lang="es-CO" smtClean="0"/>
              <a:t>3/08/2021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69E8-7DB6-48AF-81E0-082F29F2BA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33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94FB-88FA-43C7-A690-F2B8CC032371}" type="datetimeFigureOut">
              <a:rPr lang="es-CO" smtClean="0"/>
              <a:t>3/08/2021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869E8-7DB6-48AF-81E0-082F29F2BA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4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4532811" cy="1593669"/>
          </a:xfrm>
          <a:noFill/>
        </p:spPr>
        <p:txBody>
          <a:bodyPr>
            <a:normAutofit/>
          </a:bodyPr>
          <a:lstStyle/>
          <a:p>
            <a:r>
              <a:rPr lang="es-CO" sz="4400" b="1" dirty="0" smtClean="0">
                <a:ln w="12700">
                  <a:solidFill>
                    <a:schemeClr val="accent6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omic Sans MS" panose="030F0702030302020204" pitchFamily="66" charset="0"/>
              </a:rPr>
              <a:t>Yesenia Quejada Rojas</a:t>
            </a:r>
            <a:endParaRPr lang="es-CO" sz="4400" b="1" dirty="0">
              <a:ln w="12700">
                <a:solidFill>
                  <a:schemeClr val="accent6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691" y="1864677"/>
            <a:ext cx="5421085" cy="1884363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s-MX" sz="1800" dirty="0" smtClean="0">
                <a:latin typeface="Comic Sans MS" panose="030F0702030302020204" pitchFamily="66" charset="0"/>
              </a:rPr>
              <a:t>Tengo 17 años, soy de la ciudad de Medellín, recién graduada de la promoción 2020 soy bachiller técnico en especialidad: TIC, por otro lado, curse y aprobé los módulos correspondientes en la formación técnica en desarrollo de software durante mis dos últimos años de colegio articulada con el PJIC</a:t>
            </a:r>
            <a:endParaRPr lang="es-CO" sz="1800" dirty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423" y="182880"/>
            <a:ext cx="2586446" cy="2586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5878286" y="3156857"/>
            <a:ext cx="6078583" cy="358357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>
                <a:latin typeface="Comic Sans MS" panose="030F0702030302020204" pitchFamily="66" charset="0"/>
              </a:rPr>
              <a:t>Soy una persona sencilla, perseverante, </a:t>
            </a:r>
            <a:r>
              <a:rPr lang="es-MX" sz="1800" dirty="0" smtClean="0">
                <a:latin typeface="Comic Sans MS" panose="030F0702030302020204" pitchFamily="66" charset="0"/>
              </a:rPr>
              <a:t>sociable, recursiva</a:t>
            </a:r>
            <a:r>
              <a:rPr lang="es-MX" sz="1800" dirty="0">
                <a:latin typeface="Comic Sans MS" panose="030F0702030302020204" pitchFamily="66" charset="0"/>
              </a:rPr>
              <a:t>, noble, solidaria, </a:t>
            </a:r>
            <a:r>
              <a:rPr lang="es-MX" sz="1800" dirty="0" smtClean="0">
                <a:latin typeface="Comic Sans MS" panose="030F0702030302020204" pitchFamily="66" charset="0"/>
              </a:rPr>
              <a:t>emprendedora, perfeccionista, dedicada, trabajadora, comunicativa, tengo </a:t>
            </a:r>
            <a:r>
              <a:rPr lang="es-MX" sz="1800" dirty="0">
                <a:latin typeface="Comic Sans MS" panose="030F0702030302020204" pitchFamily="66" charset="0"/>
              </a:rPr>
              <a:t>sentido del </a:t>
            </a:r>
            <a:r>
              <a:rPr lang="es-MX" sz="1800" dirty="0" smtClean="0">
                <a:latin typeface="Comic Sans MS" panose="030F0702030302020204" pitchFamily="66" charset="0"/>
              </a:rPr>
              <a:t>humor,</a:t>
            </a:r>
            <a:r>
              <a:rPr lang="es-MX" sz="1800" dirty="0">
                <a:latin typeface="Comic Sans MS" panose="030F0702030302020204" pitchFamily="66" charset="0"/>
              </a:rPr>
              <a:t> </a:t>
            </a:r>
            <a:r>
              <a:rPr lang="es-MX" sz="1800" dirty="0" smtClean="0">
                <a:latin typeface="Comic Sans MS" panose="030F0702030302020204" pitchFamily="66" charset="0"/>
              </a:rPr>
              <a:t>soy </a:t>
            </a:r>
            <a:r>
              <a:rPr lang="es-MX" sz="1800" dirty="0">
                <a:latin typeface="Comic Sans MS" panose="030F0702030302020204" pitchFamily="66" charset="0"/>
              </a:rPr>
              <a:t>muy sensible y cariñosa con las personas de mi entorno</a:t>
            </a:r>
            <a:r>
              <a:rPr lang="es-MX" sz="1800" dirty="0" smtClean="0">
                <a:latin typeface="Comic Sans MS" panose="030F0702030302020204" pitchFamily="66" charset="0"/>
              </a:rPr>
              <a:t>.</a:t>
            </a:r>
          </a:p>
          <a:p>
            <a:pPr algn="l"/>
            <a:r>
              <a:rPr lang="es-MX" sz="1800" dirty="0" smtClean="0">
                <a:latin typeface="Comic Sans MS" panose="030F0702030302020204" pitchFamily="66" charset="0"/>
              </a:rPr>
              <a:t/>
            </a:r>
            <a:br>
              <a:rPr lang="es-MX" sz="1800" dirty="0" smtClean="0">
                <a:latin typeface="Comic Sans MS" panose="030F0702030302020204" pitchFamily="66" charset="0"/>
              </a:rPr>
            </a:br>
            <a:r>
              <a:rPr lang="es-MX" sz="1800" dirty="0">
                <a:latin typeface="Comic Sans MS" panose="030F0702030302020204" pitchFamily="66" charset="0"/>
              </a:rPr>
              <a:t>Me gusta compartir tiempo con mi familia y mis amigos, también ayudar a los </a:t>
            </a:r>
            <a:r>
              <a:rPr lang="es-MX" sz="1800" dirty="0" smtClean="0">
                <a:latin typeface="Comic Sans MS" panose="030F0702030302020204" pitchFamily="66" charset="0"/>
              </a:rPr>
              <a:t>demás </a:t>
            </a:r>
            <a:r>
              <a:rPr lang="es-MX" sz="1800" dirty="0">
                <a:latin typeface="Comic Sans MS" panose="030F0702030302020204" pitchFamily="66" charset="0"/>
              </a:rPr>
              <a:t>en las </a:t>
            </a:r>
            <a:r>
              <a:rPr lang="es-MX" sz="1800" dirty="0" smtClean="0">
                <a:latin typeface="Comic Sans MS" panose="030F0702030302020204" pitchFamily="66" charset="0"/>
              </a:rPr>
              <a:t>situaciones complicadas </a:t>
            </a:r>
            <a:r>
              <a:rPr lang="es-MX" sz="1800" dirty="0">
                <a:latin typeface="Comic Sans MS" panose="030F0702030302020204" pitchFamily="66" charset="0"/>
              </a:rPr>
              <a:t>pues siempre me pongo en los </a:t>
            </a:r>
            <a:r>
              <a:rPr lang="es-MX" sz="1800" dirty="0" smtClean="0">
                <a:latin typeface="Comic Sans MS" panose="030F0702030302020204" pitchFamily="66" charset="0"/>
              </a:rPr>
              <a:t>zapatos del </a:t>
            </a:r>
            <a:r>
              <a:rPr lang="es-MX" sz="1800" dirty="0">
                <a:latin typeface="Comic Sans MS" panose="030F0702030302020204" pitchFamily="66" charset="0"/>
              </a:rPr>
              <a:t>otro </a:t>
            </a:r>
            <a:r>
              <a:rPr lang="es-MX" sz="1800" dirty="0" smtClean="0">
                <a:latin typeface="Comic Sans MS" panose="030F0702030302020204" pitchFamily="66" charset="0"/>
              </a:rPr>
              <a:t>y</a:t>
            </a:r>
            <a:r>
              <a:rPr lang="es-MX" sz="1800" dirty="0">
                <a:latin typeface="Comic Sans MS" panose="030F0702030302020204" pitchFamily="66" charset="0"/>
              </a:rPr>
              <a:t> </a:t>
            </a:r>
            <a:r>
              <a:rPr lang="es-MX" sz="1800" dirty="0" smtClean="0">
                <a:latin typeface="Comic Sans MS" panose="030F0702030302020204" pitchFamily="66" charset="0"/>
              </a:rPr>
              <a:t>entrego </a:t>
            </a:r>
            <a:r>
              <a:rPr lang="es-MX" sz="1800" dirty="0">
                <a:latin typeface="Comic Sans MS" panose="030F0702030302020204" pitchFamily="66" charset="0"/>
              </a:rPr>
              <a:t>toda mi confianza</a:t>
            </a:r>
            <a:r>
              <a:rPr lang="es-MX" sz="1800" dirty="0" smtClean="0">
                <a:latin typeface="Comic Sans MS" panose="030F0702030302020204" pitchFamily="66" charset="0"/>
              </a:rPr>
              <a:t>.</a:t>
            </a:r>
          </a:p>
          <a:p>
            <a:pPr algn="l"/>
            <a:r>
              <a:rPr lang="es-MX" sz="1800" dirty="0" smtClean="0">
                <a:latin typeface="Comic Sans MS" panose="030F0702030302020204" pitchFamily="66" charset="0"/>
              </a:rPr>
              <a:t/>
            </a:r>
            <a:br>
              <a:rPr lang="es-MX" sz="1800" dirty="0" smtClean="0">
                <a:latin typeface="Comic Sans MS" panose="030F0702030302020204" pitchFamily="66" charset="0"/>
              </a:rPr>
            </a:br>
            <a:r>
              <a:rPr lang="es-MX" sz="1800" dirty="0" smtClean="0">
                <a:latin typeface="Comic Sans MS" panose="030F0702030302020204" pitchFamily="66" charset="0"/>
              </a:rPr>
              <a:t>Me </a:t>
            </a:r>
            <a:r>
              <a:rPr lang="es-MX" sz="1800" dirty="0">
                <a:latin typeface="Comic Sans MS" panose="030F0702030302020204" pitchFamily="66" charset="0"/>
              </a:rPr>
              <a:t>encanta ver </a:t>
            </a:r>
            <a:r>
              <a:rPr lang="es-MX" sz="1800" dirty="0" smtClean="0">
                <a:latin typeface="Comic Sans MS" panose="030F0702030302020204" pitchFamily="66" charset="0"/>
              </a:rPr>
              <a:t>series o películas, </a:t>
            </a:r>
            <a:r>
              <a:rPr lang="es-MX" sz="1800" dirty="0">
                <a:latin typeface="Comic Sans MS" panose="030F0702030302020204" pitchFamily="66" charset="0"/>
              </a:rPr>
              <a:t>comer</a:t>
            </a:r>
            <a:r>
              <a:rPr lang="es-MX" sz="1800" dirty="0" smtClean="0">
                <a:latin typeface="Comic Sans MS" panose="030F0702030302020204" pitchFamily="66" charset="0"/>
              </a:rPr>
              <a:t>, estudiar, </a:t>
            </a:r>
            <a:r>
              <a:rPr lang="es-MX" sz="1800" dirty="0">
                <a:latin typeface="Comic Sans MS" panose="030F0702030302020204" pitchFamily="66" charset="0"/>
              </a:rPr>
              <a:t>jugar juegos de mesa, los cactus, </a:t>
            </a:r>
            <a:r>
              <a:rPr lang="es-MX" sz="1800" dirty="0" smtClean="0">
                <a:latin typeface="Comic Sans MS" panose="030F0702030302020204" pitchFamily="66" charset="0"/>
              </a:rPr>
              <a:t>escuchar música.</a:t>
            </a:r>
            <a:endParaRPr lang="es-CO" sz="1800" dirty="0">
              <a:latin typeface="Comic Sans MS" panose="030F0702030302020204" pitchFamily="66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727" y="3749040"/>
            <a:ext cx="3108960" cy="3108960"/>
          </a:xfrm>
          <a:prstGeom prst="rect">
            <a:avLst/>
          </a:prstGeom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2763882" y="6059510"/>
            <a:ext cx="2891246" cy="68092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1800" dirty="0" smtClean="0">
                <a:latin typeface="Comic Sans MS" panose="030F0702030302020204" pitchFamily="66" charset="0"/>
              </a:rPr>
              <a:t>Contacto</a:t>
            </a:r>
          </a:p>
          <a:p>
            <a:pPr algn="l"/>
            <a:r>
              <a:rPr lang="es-CO" sz="1800" dirty="0" smtClean="0">
                <a:latin typeface="Comic Sans MS" panose="030F0702030302020204" pitchFamily="66" charset="0"/>
              </a:rPr>
              <a:t>WhatsApp: 3135293264</a:t>
            </a:r>
          </a:p>
          <a:p>
            <a:pPr algn="l"/>
            <a:endParaRPr lang="es-CO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9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103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Yesenia Quejada Rojas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Yesenia Quejada Rojas</dc:title>
  <dc:creator>user</dc:creator>
  <cp:lastModifiedBy>user</cp:lastModifiedBy>
  <cp:revision>3</cp:revision>
  <dcterms:created xsi:type="dcterms:W3CDTF">2021-08-03T15:10:37Z</dcterms:created>
  <dcterms:modified xsi:type="dcterms:W3CDTF">2021-08-03T15:22:30Z</dcterms:modified>
</cp:coreProperties>
</file>