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476" r:id="rId24"/>
    <p:sldId id="477" r:id="rId25"/>
    <p:sldId id="284" r:id="rId26"/>
    <p:sldId id="296" r:id="rId27"/>
    <p:sldId id="297" r:id="rId28"/>
    <p:sldId id="300" r:id="rId29"/>
    <p:sldId id="286" r:id="rId30"/>
    <p:sldId id="28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165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BE1CDB-E22F-9FE7-4C72-44B1DDE9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31" y="211540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3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4" y="3429000"/>
            <a:ext cx="4400505" cy="14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3" y="1619178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CDC87-7B13-3B41-203B-514B9E3C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0" y="666975"/>
            <a:ext cx="9905640" cy="61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FC71E-B77C-6436-161D-407FF47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43095-B1D3-D4C2-7F2B-E39ABEE8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76412"/>
            <a:ext cx="3648075" cy="3305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D2FD95-AC27-6C7F-4052-9436A1CF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95CAE-41C2-B9BC-AFA6-82B67BCF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E791EB-5027-58C9-5CAE-363ACA68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095B3B-36E3-94EA-1AD4-A7CBEA09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FFDE6B-8D85-00E8-00BD-CE456CEC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4910DA-CA74-5376-D00C-AE98A07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570AF0-8334-3F4A-935E-E61CEDA9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91616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1454</Words>
  <Application>Microsoft Office PowerPoint</Application>
  <PresentationFormat>Panorámica</PresentationFormat>
  <Paragraphs>177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38</cp:revision>
  <dcterms:created xsi:type="dcterms:W3CDTF">2020-10-01T23:51:28Z</dcterms:created>
  <dcterms:modified xsi:type="dcterms:W3CDTF">2022-11-18T23:47:49Z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