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475" r:id="rId20"/>
    <p:sldId id="298" r:id="rId21"/>
    <p:sldId id="301" r:id="rId22"/>
    <p:sldId id="299" r:id="rId23"/>
    <p:sldId id="284" r:id="rId24"/>
    <p:sldId id="296" r:id="rId25"/>
    <p:sldId id="297" r:id="rId26"/>
    <p:sldId id="300" r:id="rId27"/>
    <p:sldId id="286" r:id="rId28"/>
    <p:sldId id="287" r:id="rId29"/>
    <p:sldId id="476" r:id="rId30"/>
    <p:sldId id="477" r:id="rId31"/>
    <p:sldId id="288" r:id="rId32"/>
    <p:sldId id="289" r:id="rId33"/>
    <p:sldId id="277" r:id="rId34"/>
    <p:sldId id="470" r:id="rId35"/>
    <p:sldId id="274" r:id="rId36"/>
    <p:sldId id="278" r:id="rId37"/>
    <p:sldId id="264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606541" y="2382386"/>
            <a:ext cx="5532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José David Amaya Ramírez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Rosemberg Leandro Gómez Valencia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proveedores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proveedor.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usuario.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usuario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521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proveedor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que el cliente realice un pago a la hora de solicitar un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verificar si el pago fue exitoso para la confirmación del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entregar el pago al proveedor después de realizado 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78D1420-CD5B-07B0-AC2A-730A77D9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" y="0"/>
            <a:ext cx="58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91"/>
            <a:ext cx="9428416" cy="66028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86" y="4019265"/>
            <a:ext cx="4337003" cy="184926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991FF66-4BC2-C773-1289-F666DA805735}"/>
              </a:ext>
            </a:extLst>
          </p:cNvPr>
          <p:cNvCxnSpPr>
            <a:cxnSpLocks/>
          </p:cNvCxnSpPr>
          <p:nvPr/>
        </p:nvCxnSpPr>
        <p:spPr>
          <a:xfrm>
            <a:off x="5554639" y="2838734"/>
            <a:ext cx="0" cy="3370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3EA3E165-0200-BA7C-C586-E25AA4734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299" y="3152635"/>
            <a:ext cx="5923127" cy="24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EC2D44-1551-3B56-6EFD-98A3BD4A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31" y="0"/>
            <a:ext cx="5493864" cy="26003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9" y="3429000"/>
            <a:ext cx="5781675" cy="22860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FC2EAD3-DD56-C4A1-F9E5-4E7B7D3368DE}"/>
              </a:ext>
            </a:extLst>
          </p:cNvPr>
          <p:cNvCxnSpPr/>
          <p:nvPr/>
        </p:nvCxnSpPr>
        <p:spPr>
          <a:xfrm>
            <a:off x="6318913" y="3179928"/>
            <a:ext cx="0" cy="3466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92185150-5286-868A-E98F-E9D411554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73" y="3974982"/>
            <a:ext cx="4848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1F8720-E647-84F6-FF5C-853FA2BB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33872"/>
            <a:ext cx="5153025" cy="14954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52E7D27-56FE-9264-FEA4-06C816624FB5}"/>
              </a:ext>
            </a:extLst>
          </p:cNvPr>
          <p:cNvCxnSpPr/>
          <p:nvPr/>
        </p:nvCxnSpPr>
        <p:spPr>
          <a:xfrm>
            <a:off x="0" y="2483893"/>
            <a:ext cx="1202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4C984C97-90F8-55D9-47BB-28368A06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4" y="3556663"/>
            <a:ext cx="3945980" cy="1260998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8B2CA3A-CAEF-4AF7-B62C-9CDFBB807F6D}"/>
              </a:ext>
            </a:extLst>
          </p:cNvPr>
          <p:cNvCxnSpPr>
            <a:cxnSpLocks/>
          </p:cNvCxnSpPr>
          <p:nvPr/>
        </p:nvCxnSpPr>
        <p:spPr>
          <a:xfrm>
            <a:off x="4913194" y="2483893"/>
            <a:ext cx="0" cy="399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1088D8E4-1346-87C2-5DF9-940F2F45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104" y="3138489"/>
            <a:ext cx="6564574" cy="24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67043" y="3684634"/>
            <a:ext cx="7457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Poco conocimiento por parte de la comunidad acerca de los servicios que se pueden adquirir.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78A64A-7639-8908-5933-5F788C1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71" y="629564"/>
            <a:ext cx="9945858" cy="62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D05E2E-F6F7-3265-9463-A975DAD1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84" y="866921"/>
            <a:ext cx="9858432" cy="51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B262FA-29F3-F30B-F3DE-5DB64C42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348"/>
            <a:ext cx="12197578" cy="36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444655-04B2-52F9-17D5-31447395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3" y="0"/>
            <a:ext cx="4443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548385" y="139758"/>
            <a:ext cx="509522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0C40B6-23B4-A3D9-ED88-980FC2ED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39" y="1551940"/>
            <a:ext cx="10214696" cy="34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732644-2846-915B-A7B1-40E1C5F1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17" y="1787857"/>
            <a:ext cx="10472716" cy="295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B225C4-8D04-79A2-E7CC-1B004C86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" y="1755517"/>
            <a:ext cx="12189217" cy="43639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192163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119446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DC72C21-3FFD-E532-2149-72F89C56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40" y="382137"/>
            <a:ext cx="9757143" cy="37093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C316D0-EBCB-EFC4-6B25-56E391BC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40" y="4111586"/>
            <a:ext cx="9757143" cy="236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6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8C1205F-7A38-15B7-BFD3-B9C1C09A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6" y="1049105"/>
            <a:ext cx="10394107" cy="58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242E3A-5E54-4A9C-67E2-B7DF0AE4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691446" cy="68685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proveedores que estén dispuestos a dar a conocer sus servicios,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al desconocimiento por parte de los clientes acerca de los servicios ofrecidos por la comunidad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 a los clientes potenciales, 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545417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 descr="Tabla&#10;&#10;Descripción generada automáticamente con confianza baja">
            <a:extLst>
              <a:ext uri="{FF2B5EF4-FFF2-40B4-BE49-F238E27FC236}">
                <a16:creationId xmlns:a16="http://schemas.microsoft.com/office/drawing/2014/main" id="{FE3071A7-40B0-260A-5F40-D69151047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54" b="39205"/>
          <a:stretch/>
        </p:blipFill>
        <p:spPr>
          <a:xfrm>
            <a:off x="0" y="1977385"/>
            <a:ext cx="12192000" cy="35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870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Desarrollar una aplicación web que permita conectar clientes potenciales y se les informe acerca de los servicios que se pueden adquirir mediante esta.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922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Relacionar los actores que intervienen en una negociación.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Justificar la veracidad del proveedor para generar confianza a los clientes.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Identificar las necesidades del mercado.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Registrar estadísticas de negociaciones realizadas.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proveedores.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r>
              <a:rPr lang="es-ES" sz="1600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Poco conocimiento por parte de la comunidad acerca de los servicios que se pueden adquirir.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inversores y emprendedores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28608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Proveedores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Genero: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proveedor.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1477</Words>
  <Application>Microsoft Office PowerPoint</Application>
  <PresentationFormat>Panorámica</PresentationFormat>
  <Paragraphs>179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Kaozen</cp:lastModifiedBy>
  <cp:revision>12</cp:revision>
  <dcterms:created xsi:type="dcterms:W3CDTF">2020-10-01T23:51:28Z</dcterms:created>
  <dcterms:modified xsi:type="dcterms:W3CDTF">2022-09-22T06:05:46Z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