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288" r:id="rId30"/>
    <p:sldId id="289" r:id="rId31"/>
    <p:sldId id="277" r:id="rId32"/>
    <p:sldId id="470" r:id="rId33"/>
    <p:sldId id="274" r:id="rId34"/>
    <p:sldId id="278" r:id="rId35"/>
    <p:sldId id="264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1482</Words>
  <Application>Microsoft Office PowerPoint</Application>
  <PresentationFormat>Panorámica</PresentationFormat>
  <Paragraphs>176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32</cp:revision>
  <dcterms:created xsi:type="dcterms:W3CDTF">2020-10-01T23:51:28Z</dcterms:created>
  <dcterms:modified xsi:type="dcterms:W3CDTF">2022-11-04T12:11:44Z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