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476" r:id="rId24"/>
    <p:sldId id="477" r:id="rId25"/>
    <p:sldId id="284" r:id="rId26"/>
    <p:sldId id="296" r:id="rId27"/>
    <p:sldId id="297" r:id="rId28"/>
    <p:sldId id="300" r:id="rId29"/>
    <p:sldId id="286" r:id="rId30"/>
    <p:sldId id="28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43095-B1D3-D4C2-7F2B-E39ABEE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76412"/>
            <a:ext cx="3648075" cy="3305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D2FD95-AC27-6C7F-4052-9436A1CF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95CAE-41C2-B9BC-AFA6-82B67BCF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791EB-5027-58C9-5CAE-363ACA6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95B3B-36E3-94EA-1AD4-A7CBEA09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FFDE6B-8D85-00E8-00BD-CE456CEC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910DA-CA74-5376-D00C-AE98A07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70AF0-8334-3F4A-935E-E61CEDA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1488</Words>
  <Application>Microsoft Office PowerPoint</Application>
  <PresentationFormat>Panorámica</PresentationFormat>
  <Paragraphs>178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37</cp:revision>
  <dcterms:created xsi:type="dcterms:W3CDTF">2020-10-01T23:51:28Z</dcterms:created>
  <dcterms:modified xsi:type="dcterms:W3CDTF">2022-11-04T15:10:37Z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