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298" r:id="rId16"/>
    <p:sldId id="301" r:id="rId17"/>
    <p:sldId id="299" r:id="rId18"/>
    <p:sldId id="284" r:id="rId19"/>
    <p:sldId id="296" r:id="rId20"/>
    <p:sldId id="297" r:id="rId21"/>
    <p:sldId id="300" r:id="rId22"/>
    <p:sldId id="286" r:id="rId23"/>
    <p:sldId id="287" r:id="rId24"/>
    <p:sldId id="288" r:id="rId25"/>
    <p:sldId id="289" r:id="rId26"/>
    <p:sldId id="277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C2C8EE-71A8-9713-3AE6-46C1BB383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81150" y="1092989"/>
            <a:ext cx="90297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9350AA-62C9-75EF-46C3-0345953F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2"/>
          <a:stretch/>
        </p:blipFill>
        <p:spPr>
          <a:xfrm>
            <a:off x="668372" y="1150606"/>
            <a:ext cx="10316539" cy="4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EE270C-1BCA-CA91-79D2-FA87CD5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239"/>
            <a:ext cx="12192000" cy="36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548385" y="139758"/>
            <a:ext cx="50952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56878" y="354061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883920" y="298112"/>
            <a:ext cx="1042416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Prediseño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B225C4-8D04-79A2-E7CC-1B004C86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" y="1755517"/>
            <a:ext cx="12189217" cy="4363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545417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 descr="Tabla&#10;&#10;Descripción generada automáticamente con confianza baja">
            <a:extLst>
              <a:ext uri="{FF2B5EF4-FFF2-40B4-BE49-F238E27FC236}">
                <a16:creationId xmlns:a16="http://schemas.microsoft.com/office/drawing/2014/main" id="{FE3071A7-40B0-260A-5F40-D6915104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4" b="39205"/>
          <a:stretch/>
        </p:blipFill>
        <p:spPr>
          <a:xfrm>
            <a:off x="0" y="1977385"/>
            <a:ext cx="12192000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50" y="2972659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206619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82" y="4132663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</a:t>
            </a:r>
            <a:r>
              <a:rPr lang="es-E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dolares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1471</Words>
  <Application>Microsoft Office PowerPoint</Application>
  <PresentationFormat>Panorámica</PresentationFormat>
  <Paragraphs>177</Paragraphs>
  <Slides>29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6</cp:revision>
  <dcterms:created xsi:type="dcterms:W3CDTF">2020-10-01T23:51:28Z</dcterms:created>
  <dcterms:modified xsi:type="dcterms:W3CDTF">2022-09-17T16:30:42Z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