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4" r:id="rId19"/>
    <p:sldId id="545" r:id="rId20"/>
    <p:sldId id="546" r:id="rId21"/>
    <p:sldId id="547" r:id="rId22"/>
    <p:sldId id="550" r:id="rId23"/>
    <p:sldId id="548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264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62" d="100"/>
          <a:sy n="62" d="100"/>
        </p:scale>
        <p:origin x="9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6512" y="1054728"/>
            <a:ext cx="11618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breve, términos, estado, tipo de publicación, fecha de realización y el usuario que realizo la publicación.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más información acerca de los servicios y el prestador que lo ofrece.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editar datos del perfil de cada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administrador tenga acceso a todos los datos, para el buen manejo de la aplicación.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4CD475-50BD-FDFB-C5E1-863B75F4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531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9146C3-3CE8-CE34-D2C0-D777FB53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85937"/>
            <a:ext cx="3648075" cy="33051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5579E7-EDA0-5C0C-4CA0-E237A7E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4B9117-A9F1-5A09-999D-B7C63FE3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A06D3-76FA-B138-1C23-E4E77FD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EB33C-9141-CD5C-1E86-034FC29E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AADD6-5D2E-4544-D8A3-CF32B4A7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ACA1B7-28DE-4C6C-584B-C3508404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BF3E0-AD1D-D544-8B60-411F61BD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63B212-03B4-CD51-5C92-7B119C86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43EAE-8998-0D27-2366-679E390D9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96"/>
          <a:stretch/>
        </p:blipFill>
        <p:spPr>
          <a:xfrm>
            <a:off x="-1" y="55944"/>
            <a:ext cx="5413829" cy="67868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3439885" y="55944"/>
            <a:ext cx="7823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441371" y="1194816"/>
            <a:ext cx="7736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Prestador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19590-974B-EE2C-5CEB-5143FEB4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03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3070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229EB-D5D9-B9AA-67D9-AAE942F3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6" y="680525"/>
            <a:ext cx="9800804" cy="59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A446D2-A0D7-0AC9-1B40-932F5E0C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3892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81685" y="987573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0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1451</Words>
  <Application>Microsoft Office PowerPoint</Application>
  <PresentationFormat>Panorámica</PresentationFormat>
  <Paragraphs>177</Paragraphs>
  <Slides>32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49</cp:revision>
  <dcterms:created xsi:type="dcterms:W3CDTF">2020-10-01T23:51:28Z</dcterms:created>
  <dcterms:modified xsi:type="dcterms:W3CDTF">2022-11-28T05:16:36Z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