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proveedores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proveedor.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7043" y="3684634"/>
            <a:ext cx="7457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7A5656-144F-C656-4BEA-7D79C5A4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703"/>
            <a:ext cx="12192000" cy="41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079"/>
            <a:ext cx="12192000" cy="3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B225C4-8D04-79A2-E7CC-1B004C86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" y="1755517"/>
            <a:ext cx="12189217" cy="43639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proveedores que estén dispuestos a dar a conocer sus servicios,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al desconocimiento por parte de los clientes acerca de los servicios ofrecidos por la comunidad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 a los clientes potenciales, 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545417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 descr="Tabla&#10;&#10;Descripción generada automáticamente con confianza baja">
            <a:extLst>
              <a:ext uri="{FF2B5EF4-FFF2-40B4-BE49-F238E27FC236}">
                <a16:creationId xmlns:a16="http://schemas.microsoft.com/office/drawing/2014/main" id="{FE3071A7-40B0-260A-5F40-D69151047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4" b="39205"/>
          <a:stretch/>
        </p:blipFill>
        <p:spPr>
          <a:xfrm>
            <a:off x="0" y="1977385"/>
            <a:ext cx="12192000" cy="35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87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Desarrollar una aplicación web que permita conectar clientes potenciales y se les informe acerca de los servicios que se pueden adquirir mediante esta.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922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Relacionar los actores que intervienen en una negociación.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Justificar la veracidad del proveedor para generar confianza a los clientes.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Identificar las necesidades del mercado.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Registrar estadísticas de negociaciones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proveedores.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inversores y emprendedores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28608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Proveedores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proveedor.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1477</Words>
  <Application>Microsoft Office PowerPoint</Application>
  <PresentationFormat>Panorámica</PresentationFormat>
  <Paragraphs>179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13</cp:revision>
  <dcterms:created xsi:type="dcterms:W3CDTF">2020-10-01T23:51:28Z</dcterms:created>
  <dcterms:modified xsi:type="dcterms:W3CDTF">2022-09-22T11:25:52Z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