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476" r:id="rId30"/>
    <p:sldId id="47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6" y="4019265"/>
            <a:ext cx="4337003" cy="1849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991FF66-4BC2-C773-1289-F666DA805735}"/>
              </a:ext>
            </a:extLst>
          </p:cNvPr>
          <p:cNvCxnSpPr>
            <a:cxnSpLocks/>
          </p:cNvCxnSpPr>
          <p:nvPr/>
        </p:nvCxnSpPr>
        <p:spPr>
          <a:xfrm>
            <a:off x="5554639" y="2838734"/>
            <a:ext cx="0" cy="337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EA3E165-0200-BA7C-C586-E25AA47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99" y="3152635"/>
            <a:ext cx="5923127" cy="24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EC2D44-1551-3B56-6EFD-98A3BD4A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31" y="0"/>
            <a:ext cx="5493864" cy="26003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9" y="3429000"/>
            <a:ext cx="5781675" cy="2286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C2EAD3-DD56-C4A1-F9E5-4E7B7D3368DE}"/>
              </a:ext>
            </a:extLst>
          </p:cNvPr>
          <p:cNvCxnSpPr/>
          <p:nvPr/>
        </p:nvCxnSpPr>
        <p:spPr>
          <a:xfrm>
            <a:off x="6318913" y="3179928"/>
            <a:ext cx="0" cy="346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2185150-5286-868A-E98F-E9D41155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3" y="3974982"/>
            <a:ext cx="4848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F8720-E647-84F6-FF5C-853FA2BB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872"/>
            <a:ext cx="5153025" cy="14954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2E7D27-56FE-9264-FEA4-06C816624FB5}"/>
              </a:ext>
            </a:extLst>
          </p:cNvPr>
          <p:cNvCxnSpPr/>
          <p:nvPr/>
        </p:nvCxnSpPr>
        <p:spPr>
          <a:xfrm>
            <a:off x="0" y="2483893"/>
            <a:ext cx="1202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4C984C97-90F8-55D9-47BB-28368A0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" y="3556663"/>
            <a:ext cx="3945980" cy="126099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8B2CA3A-CAEF-4AF7-B62C-9CDFBB807F6D}"/>
              </a:ext>
            </a:extLst>
          </p:cNvPr>
          <p:cNvCxnSpPr>
            <a:cxnSpLocks/>
          </p:cNvCxnSpPr>
          <p:nvPr/>
        </p:nvCxnSpPr>
        <p:spPr>
          <a:xfrm>
            <a:off x="4913194" y="2483893"/>
            <a:ext cx="0" cy="399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04" y="3138489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48779" y="3743388"/>
            <a:ext cx="6694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47A5656-144F-C656-4BEA-7D79C5A4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6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0C40B6-23B4-A3D9-ED88-980FC2ED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703"/>
            <a:ext cx="12192000" cy="41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732644-2846-915B-A7B1-40E1C5F1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079"/>
            <a:ext cx="12192000" cy="34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79092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C72C21-3FFD-E532-2149-72F89C56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0" y="382137"/>
            <a:ext cx="9757143" cy="37093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C316D0-EBCB-EFC4-6B25-56E391B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0" y="4111586"/>
            <a:ext cx="9757143" cy="23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1205F-7A38-15B7-BFD3-B9C1C09A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1049105"/>
            <a:ext cx="10394107" cy="58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242E3A-5E54-4A9C-67E2-B7DF0AE4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91446" cy="6868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1534</Words>
  <Application>Microsoft Office PowerPoint</Application>
  <PresentationFormat>Panorámica</PresentationFormat>
  <Paragraphs>180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Air Marine Equipo-10</cp:lastModifiedBy>
  <cp:revision>26</cp:revision>
  <dcterms:created xsi:type="dcterms:W3CDTF">2020-10-01T23:51:28Z</dcterms:created>
  <dcterms:modified xsi:type="dcterms:W3CDTF">2022-10-22T23:06:51Z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