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50" r:id="rId25"/>
    <p:sldId id="548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264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62" d="100"/>
          <a:sy n="62" d="100"/>
        </p:scale>
        <p:origin x="96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26/11/2022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0416" y="1196429"/>
            <a:ext cx="11618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más información acerca de los servicios y el prestador que lo ofrece.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editar datos del perfil de cada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administrador tenga acceso a todos los datos, para el buen manejo de </a:t>
            </a:r>
            <a:r>
              <a:rPr lang="es-ES" sz="200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 aplicación.</a:t>
            </a:r>
            <a:endParaRPr lang="es-ES" sz="2000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66AD22-3958-8DA2-2786-5751B86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Guiones de casos de uso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FA4271-6B10-434B-CCFA-11AF62BD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8" y="977301"/>
            <a:ext cx="9412224" cy="58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766EC66-1AFA-AAE3-500E-95FB7D5C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9146C3-3CE8-CE34-D2C0-D777FB53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85937"/>
            <a:ext cx="3648075" cy="33051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75579E7-EDA0-5C0C-4CA0-E237A7E0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4B9117-A9F1-5A09-999D-B7C63FE37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8A06D3-76FA-B138-1C23-E4E77FD8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2EB33C-9141-CD5C-1E86-034FC29E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CAADD6-5D2E-4544-D8A3-CF32B4A7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ACA1B7-28DE-4C6C-584B-C3508404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6BF3E0-AD1D-D544-8B60-411F61BD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29691" y="1194816"/>
            <a:ext cx="7562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BBFB4A-AE09-D32A-3505-58B65A63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6230112" y="1194816"/>
            <a:ext cx="5961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15610D0-438B-BB71-D7B8-5FBC3142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85" y="0"/>
            <a:ext cx="6114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461504" y="1194816"/>
            <a:ext cx="473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1BAA6E-BB20-61ED-015F-17BF9E6E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30705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2" y="0"/>
            <a:ext cx="107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(Modelo Entidad Relación)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BDB4A0-FA03-57E5-A211-2B9E7C9D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09" y="1463040"/>
            <a:ext cx="9084581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5085837" y="2644170"/>
            <a:ext cx="7106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(Modelo Relacional)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468924-4F4C-B869-481F-71C156B8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56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0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1458</Words>
  <Application>Microsoft Office PowerPoint</Application>
  <PresentationFormat>Panorámica</PresentationFormat>
  <Paragraphs>181</Paragraphs>
  <Slides>34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44</cp:revision>
  <dcterms:created xsi:type="dcterms:W3CDTF">2020-10-01T23:51:28Z</dcterms:created>
  <dcterms:modified xsi:type="dcterms:W3CDTF">2022-11-27T03:00:34Z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