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9" r:id="rId15"/>
    <p:sldId id="538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50" r:id="rId25"/>
    <p:sldId id="548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264" r:id="rId3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79" d="100"/>
          <a:sy n="79" d="100"/>
        </p:scale>
        <p:origin x="11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opie.io/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11" Type="http://schemas.openxmlformats.org/officeDocument/2006/relationships/hyperlink" Target="https://www.ingenioempresa.com/mapa-de-empatia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studio.tailorbrands.com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www.flaticon.es/?k=1629421547935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280416" y="1196429"/>
            <a:ext cx="116189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añadir a la categoría de favoritos los servicios de su preferencia.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numero de caso único para cada servicio.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CO" sz="20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257389"/>
            <a:ext cx="10180320" cy="20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66AD22-3958-8DA2-2786-5751B86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6005E918-277E-F65E-0AA6-14184EA5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11"/>
            <a:ext cx="8680704" cy="60791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1442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AD3776-8947-2501-1BFB-979EB41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C90A117-EDC2-CFFC-9CAB-E66D51FF89B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6EB211F-F0E0-E471-77ED-2224C9A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87181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09E00D-C2EE-4787-CE01-06668E6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28399D-7A00-8C4B-DBD0-A44437F9F9F5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AC1CB6A-7C3A-DA55-D935-0CC3154E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051867-FDB5-72F7-8655-87B2D00A7792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175E91-5312-15A8-502D-B47AF43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F33D5-2E7C-888C-A080-92BFCCEF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536741-F7A4-43B2-D29F-358BA988595F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55D7764-6FBA-D299-D948-7BF53C3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90D6F64-6BE7-1D50-5194-9E104A79EB41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17C765D-491E-B974-ADE3-F774F54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FB534E-6974-16B4-CA96-1D04162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6B0FD-37E9-DF30-C27B-F5770EF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80B0-8FCB-E23C-8AA8-A65DA7D1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14C59D-129E-7810-08E0-28BAC055A9DF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Guiones de casos de uso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FA4271-6B10-434B-CCFA-11AF62BD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88" y="977301"/>
            <a:ext cx="9412224" cy="58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66EC66-1AFA-AAE3-500E-95FB7D5C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9146C3-3CE8-CE34-D2C0-D777FB53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85937"/>
            <a:ext cx="3648075" cy="33051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75579E7-EDA0-5C0C-4CA0-E237A7E0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4B9117-A9F1-5A09-999D-B7C63FE3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8A06D3-76FA-B138-1C23-E4E77FD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2EB33C-9141-CD5C-1E86-034FC29E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CAADD6-5D2E-4544-D8A3-CF32B4A7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ACA1B7-28DE-4C6C-584B-C3508404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6BF3E0-AD1D-D544-8B60-411F61BD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29691" y="1194816"/>
            <a:ext cx="7562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BBFB4A-AE09-D32A-3505-58B65A63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6230112" y="1194816"/>
            <a:ext cx="5961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15610D0-438B-BB71-D7B8-5FBC3142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85" y="0"/>
            <a:ext cx="6114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9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461504" y="1194816"/>
            <a:ext cx="4730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1BAA6E-BB20-61ED-015F-17BF9E6E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30705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Service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Market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https://www.protopie.io/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1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0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2354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645134"/>
            <a:ext cx="382771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6" y="1725374"/>
            <a:ext cx="4642887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784112" cy="1675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>
              <a:lnSpc>
                <a:spcPct val="107000"/>
              </a:lnSpc>
            </a:pPr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1428</Words>
  <Application>Microsoft Office PowerPoint</Application>
  <PresentationFormat>Panorámica</PresentationFormat>
  <Paragraphs>179</Paragraphs>
  <Slides>34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41</cp:revision>
  <dcterms:created xsi:type="dcterms:W3CDTF">2020-10-01T23:51:28Z</dcterms:created>
  <dcterms:modified xsi:type="dcterms:W3CDTF">2022-11-23T22:36:38Z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