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4" r:id="rId19"/>
    <p:sldId id="545" r:id="rId20"/>
    <p:sldId id="546" r:id="rId21"/>
    <p:sldId id="548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264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62" d="100"/>
          <a:sy n="62" d="100"/>
        </p:scale>
        <p:origin x="96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6512" y="1054728"/>
            <a:ext cx="11618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breve, términos, estado, tipo de publicación, fecha de realización y el usuario que realizo la publicación.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más información acerca de los servicios y el prestador que lo ofrece.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editar datos del perfil de cada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administrador tenga acceso a todos los datos, para el buen manejo de la aplicación.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1748301-5DE3-B2F0-72F2-9E6D7931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" y="0"/>
            <a:ext cx="605531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5DEDB4-0525-717A-89E0-713D15092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" t="2536" r="1456" b="2159"/>
          <a:stretch/>
        </p:blipFill>
        <p:spPr>
          <a:xfrm>
            <a:off x="1570348" y="977300"/>
            <a:ext cx="4169045" cy="5207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E014E2-0751-9A89-6357-C5121208B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 r="2756" b="2873"/>
          <a:stretch/>
        </p:blipFill>
        <p:spPr>
          <a:xfrm>
            <a:off x="6235483" y="977300"/>
            <a:ext cx="3915989" cy="5207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F0F3B5-F1A9-678C-7543-DA1B0E0D1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/>
          <a:stretch/>
        </p:blipFill>
        <p:spPr>
          <a:xfrm>
            <a:off x="2071606" y="977298"/>
            <a:ext cx="3869411" cy="5227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1CF33C-05B3-1754-AE8A-53EA218B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85" y="977297"/>
            <a:ext cx="3878896" cy="5227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811C0F-536E-DCC3-1A32-4352D63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90" y="815189"/>
            <a:ext cx="3894683" cy="5227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F0B802-7D07-D40D-4BC8-4EACEE442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t="1740" r="1629" b="2944"/>
          <a:stretch/>
        </p:blipFill>
        <p:spPr>
          <a:xfrm>
            <a:off x="6096000" y="1894667"/>
            <a:ext cx="3533614" cy="3068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9C5E03-012E-1EE7-A89C-E5B6592F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6" y="0"/>
            <a:ext cx="10011905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0" y="5363860"/>
            <a:ext cx="4129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229EB-D5D9-B9AA-67D9-AAE942F3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6" y="680525"/>
            <a:ext cx="9800804" cy="59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A446D2-A0D7-0AC9-1B40-932F5E0C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3892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81685" y="987573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181106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1430</Words>
  <Application>Microsoft Office PowerPoint</Application>
  <PresentationFormat>Panorámica</PresentationFormat>
  <Paragraphs>171</Paragraphs>
  <Slides>29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54</cp:revision>
  <dcterms:created xsi:type="dcterms:W3CDTF">2020-10-01T23:51:28Z</dcterms:created>
  <dcterms:modified xsi:type="dcterms:W3CDTF">2023-02-20T15:53:40Z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