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59" r:id="rId12"/>
    <p:sldId id="535" r:id="rId13"/>
    <p:sldId id="536" r:id="rId14"/>
    <p:sldId id="544" r:id="rId15"/>
    <p:sldId id="548" r:id="rId16"/>
    <p:sldId id="560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264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4249" autoAdjust="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01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6/06/2023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studio.tailorbrands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487680" y="1054728"/>
            <a:ext cx="11192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usuarios.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el inicio de sesión a usuarios y administradores.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cerrar sesión.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gestión (CRUD entidades) de toda la base de datos a los administradores. 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selección del rol del usuario sea prestador de servicios o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usuario publique un servicio de acuerdo a sus conocimientos.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usuario publique una solicitud del servicio que requiere.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según el rol los servicios o solicitudes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 o solicitudes.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categorizar (Mantenimiento, Salud y belleza, Trabajos domésticos, Remodelación y albañilería) los servicios o solicitudes.</a:t>
            </a: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512064" y="1048752"/>
            <a:ext cx="112166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visualizar, editar y eliminar los servicios o solicitudes propias.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el historial de los servicios o solicitudes eliminadas por cada usuario.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y editar datos del perfil de cada usuario.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tener una paginación de 12 servicios.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poner PQRS a los usuarios.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mostrar más información de la publicación que se realizó y del usuario para comunicarse.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comunicación vía WhatsApp.</a:t>
            </a:r>
          </a:p>
          <a:p>
            <a:pPr marL="457200" indent="-457200" algn="just" defTabSz="1257621" hangingPunct="0">
              <a:buFont typeface="+mj-lt"/>
              <a:buAutoNum type="arabicPeriod" startAt="12"/>
            </a:pPr>
            <a:endParaRPr lang="es-ES" sz="2000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Opcional:</a:t>
            </a:r>
          </a:p>
          <a:p>
            <a:pPr marL="457200" indent="-457200" algn="just" defTabSz="1257621" hangingPunct="0">
              <a:buFont typeface="+mj-lt"/>
              <a:buAutoNum type="arabicPeriod" startAt="19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tener un chat para la comunicación de los usuarios.</a:t>
            </a:r>
          </a:p>
          <a:p>
            <a:pPr marL="457200" indent="-457200" algn="just" defTabSz="1257621" hangingPunct="0">
              <a:buFont typeface="+mj-lt"/>
              <a:buAutoNum type="arabicPeriod" startAt="19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escribir reseñas de los servicios.</a:t>
            </a:r>
          </a:p>
          <a:p>
            <a:pPr marL="457200" indent="-457200" algn="just" defTabSz="1257621" hangingPunct="0">
              <a:buFont typeface="+mj-lt"/>
              <a:buAutoNum type="arabicPeriod" startAt="19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calificación de los servicios.</a:t>
            </a:r>
          </a:p>
          <a:p>
            <a:pPr marL="457200" indent="-457200" algn="just" defTabSz="1257621" hangingPunct="0">
              <a:buFont typeface="+mj-lt"/>
              <a:buAutoNum type="arabicPeriod" startAt="19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tener diferentes apartados para los términos y condiciones, redes sociales, sobre Service Market, nuestros servicios y preguntas frecuentes.</a:t>
            </a:r>
          </a:p>
        </p:txBody>
      </p:sp>
    </p:spTree>
    <p:extLst>
      <p:ext uri="{BB962C8B-B14F-4D97-AF65-F5344CB8AC3E}">
        <p14:creationId xmlns:p14="http://schemas.microsoft.com/office/powerpoint/2010/main" val="11041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074509"/>
            <a:ext cx="10180320" cy="435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interfaz de usuario debe ser intuitiva y fácil de usar, incluso para usuarios no técnicos.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debe ser compatible con diferentes dispositivos y tamaños de pantalla (responsive design).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Los tiempos de carga de la aplicación deben ser rápidos para proporcionar una experiencia fluida al usuario.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Las contraseñas transmitidas entre el cliente y el servidor deben estar encriptadas para prevenir accesos no autorizados.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aplicación debe ser estable y confiable, minimizando los fallos y asegurando un tiempo de actividad alto.</a:t>
            </a:r>
          </a:p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Debe ser posible agregar nuevas categorías o servicios a la aplicación sin requerir cambios significativos en la infraestructura existente.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Debe separar las funcionalidades de cada perfil por módulos.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6381790" y="2036064"/>
            <a:ext cx="572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271644E-15BA-4B78-FECA-C8648FF29AB0}"/>
              </a:ext>
            </a:extLst>
          </p:cNvPr>
          <p:cNvSpPr txBox="1"/>
          <p:nvPr/>
        </p:nvSpPr>
        <p:spPr>
          <a:xfrm>
            <a:off x="7940792" y="1503534"/>
            <a:ext cx="377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0" y="5363860"/>
            <a:ext cx="4129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0" y="133492"/>
            <a:ext cx="412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05298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364873" y="1576194"/>
            <a:ext cx="114622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1257621" hangingPunct="0">
              <a:buFontTx/>
              <a:buChar char="-"/>
            </a:pP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Service Market.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latin typeface="Work Sans" pitchFamily="2" charset="0"/>
            </a:endParaRPr>
          </a:p>
          <a:p>
            <a:pPr marL="342900" indent="-342900" algn="just" defTabSz="1257621" hangingPunct="0">
              <a:buFontTx/>
              <a:buChar char="-"/>
            </a:pP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Según los datos expuestos, podemos concluir que nuestra aplicación web se convertirá en un canal de comunicación efectivo entre los clientes y los prestadores de servicios. Al brindar a estos últimos la posibilidad de darse a conocer a través de la plataforma, se generará un aumento en la demanda de sus servicios, lo que a su vez resultará en mayores ganancias para ellos. Además, al facilitar una negociación a una escala mayor, nuestra aplicación permitirá a los prestadores de servicios expandir su alcance y acceder a un mercado más amplio. Esto no solo mejorará su rentabilidad, sino que también contribuirá a aumentar su credibilidad y reputación entre los usuarios que buscan ayuda en estas categorías.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Bibliografías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181106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</a:t>
            </a:r>
            <a:r>
              <a:rPr lang="es-ES" sz="200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 solución.</a:t>
            </a:r>
            <a:endParaRPr lang="es-ES" sz="2000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1893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Adquirir, ofrecer y solicitar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194048"/>
            <a:ext cx="382771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5" y="1725373"/>
            <a:ext cx="48337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Comentarios.</a:t>
            </a:r>
          </a:p>
          <a:p>
            <a:pPr marL="285750" indent="-285750">
              <a:buFontTx/>
              <a:buChar char="-"/>
            </a:pPr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241425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$8.791 por hora.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 y 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$180.000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1641</Words>
  <Application>Microsoft Office PowerPoint</Application>
  <PresentationFormat>Panorámica</PresentationFormat>
  <Paragraphs>184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Bibliografías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72</cp:revision>
  <dcterms:created xsi:type="dcterms:W3CDTF">2020-10-01T23:51:28Z</dcterms:created>
  <dcterms:modified xsi:type="dcterms:W3CDTF">2023-06-07T02:49:48Z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