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56" r:id="rId4"/>
    <p:sldId id="259" r:id="rId5"/>
    <p:sldId id="261" r:id="rId6"/>
    <p:sldId id="262" r:id="rId7"/>
    <p:sldId id="264" r:id="rId8"/>
    <p:sldId id="258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ABC77-8350-4FD0-AFD6-08D844C7CE0E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7923-0D59-452D-990D-F393739776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78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D7923-0D59-452D-990D-F393739776E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52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37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37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46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43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34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3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59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01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5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81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0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D55A-EB4E-4261-B718-C1DB0C4D5487}" type="datetimeFigureOut">
              <a:rPr lang="es-ES" smtClean="0"/>
              <a:t>08/07/2021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34A6-2237-4BD7-8180-96AF49A426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1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627784" y="274638"/>
            <a:ext cx="4176464" cy="634082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Login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67544" y="1916832"/>
            <a:ext cx="8280920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1547664" y="2132856"/>
            <a:ext cx="6120680" cy="720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su nombre 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47664" y="3005336"/>
            <a:ext cx="6120680" cy="720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su contraseña 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915816" y="3897052"/>
            <a:ext cx="3456384" cy="720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Ingresar 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67544" y="5157192"/>
            <a:ext cx="828092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2879812" y="5589240"/>
            <a:ext cx="3456384" cy="720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Registrarse </a:t>
            </a:r>
          </a:p>
        </p:txBody>
      </p:sp>
    </p:spTree>
    <p:extLst>
      <p:ext uri="{BB962C8B-B14F-4D97-AF65-F5344CB8AC3E}">
        <p14:creationId xmlns:p14="http://schemas.microsoft.com/office/powerpoint/2010/main" val="231472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Formulario de Registrarse 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467544" y="1916832"/>
            <a:ext cx="8208912" cy="4464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348136" y="2060848"/>
            <a:ext cx="446449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Identificación  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353607" y="2981641"/>
            <a:ext cx="446449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3491880" y="4869160"/>
            <a:ext cx="2304256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Insertar  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3491880" y="5661248"/>
            <a:ext cx="23042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 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369484" y="3831526"/>
            <a:ext cx="446449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contraseña</a:t>
            </a:r>
          </a:p>
        </p:txBody>
      </p:sp>
    </p:spTree>
    <p:extLst>
      <p:ext uri="{BB962C8B-B14F-4D97-AF65-F5344CB8AC3E}">
        <p14:creationId xmlns:p14="http://schemas.microsoft.com/office/powerpoint/2010/main" val="89552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920880" cy="1080120"/>
          </a:xfrm>
        </p:spPr>
        <p:txBody>
          <a:bodyPr/>
          <a:lstStyle/>
          <a:p>
            <a:r>
              <a:rPr lang="es-ES" dirty="0"/>
              <a:t>Nombre del proyecto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855" y="1556792"/>
            <a:ext cx="4774169" cy="936104"/>
          </a:xfrm>
        </p:spPr>
        <p:txBody>
          <a:bodyPr/>
          <a:lstStyle/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979712" y="476672"/>
            <a:ext cx="52565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1448856" y="160338"/>
            <a:ext cx="6984776" cy="110842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Nombre Del proyecto</a:t>
            </a:r>
          </a:p>
        </p:txBody>
      </p:sp>
      <p:sp>
        <p:nvSpPr>
          <p:cNvPr id="9" name="AutoShape 2" descr="Ilustración de Un Juego De Equipos De Cómputo Conjunto De Electrodomésticos  En Blanco Y Negro Sobre Un Fondo Blanco Imagen Realista De La Tecnología  Informática Moderna Ilustración Vectorial Foto De Stock 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4" descr="Ilustración de Un Juego De Equipos De Cómputo Conjunto De Electrodomésticos  En Blanco Y Negro Sobre Un Fondo Blanco Imagen Realista De La Tecnología  Informática Moderna Ilustración Vectorial Foto De Stock 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6" descr="Ilustración de Un Juego De Equipos De Cómputo Conjunto De Electrodomésticos  En Blanco Y Negro Sobre Un Fondo Blanco Imagen Realista De La Tecnología  Informática Moderna Ilustración Vectorial Foto De Stock 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2564904"/>
            <a:ext cx="9130145" cy="4656604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3779912" y="3501008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Pagina principal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dirty="0"/>
              <a:t>Carrusel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599037" y="50758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683489" y="479715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661969" y="5259636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683737" y="6488668"/>
            <a:ext cx="49621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</a:t>
            </a:r>
            <a:r>
              <a:rPr lang="es-ES" sz="3200" dirty="0" err="1"/>
              <a:t>Footer</a:t>
            </a:r>
            <a:endParaRPr lang="es-ES" sz="3200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2683737" y="6488668"/>
            <a:ext cx="4978232" cy="5847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Footer</a:t>
            </a:r>
            <a:endParaRPr lang="es-ES" sz="3200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155574" y="1844824"/>
            <a:ext cx="8988425" cy="720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 redondeado"/>
          <p:cNvSpPr/>
          <p:nvPr/>
        </p:nvSpPr>
        <p:spPr>
          <a:xfrm>
            <a:off x="460375" y="2060848"/>
            <a:ext cx="799257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1625614" y="2076694"/>
            <a:ext cx="945531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tienda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2915816" y="2060848"/>
            <a:ext cx="1152128" cy="3758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</p:txBody>
      </p:sp>
      <p:sp>
        <p:nvSpPr>
          <p:cNvPr id="20" name="18 Rectángulo redondeado">
            <a:extLst>
              <a:ext uri="{FF2B5EF4-FFF2-40B4-BE49-F238E27FC236}">
                <a16:creationId xmlns:a16="http://schemas.microsoft.com/office/drawing/2014/main" id="{D3869D9F-3A21-4C57-8CFC-E6B433D84815}"/>
              </a:ext>
            </a:extLst>
          </p:cNvPr>
          <p:cNvSpPr/>
          <p:nvPr/>
        </p:nvSpPr>
        <p:spPr>
          <a:xfrm>
            <a:off x="7020272" y="332656"/>
            <a:ext cx="1224136" cy="652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A27CA61-190F-4130-B472-93F1CA10A8E0}"/>
              </a:ext>
            </a:extLst>
          </p:cNvPr>
          <p:cNvCxnSpPr/>
          <p:nvPr/>
        </p:nvCxnSpPr>
        <p:spPr>
          <a:xfrm>
            <a:off x="5652120" y="4797152"/>
            <a:ext cx="64807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EAC650-B857-483F-A8FC-7E1D220AFA53}"/>
              </a:ext>
            </a:extLst>
          </p:cNvPr>
          <p:cNvCxnSpPr/>
          <p:nvPr/>
        </p:nvCxnSpPr>
        <p:spPr>
          <a:xfrm flipH="1">
            <a:off x="3347864" y="4797152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7 Rectángulo redondeado">
            <a:extLst>
              <a:ext uri="{FF2B5EF4-FFF2-40B4-BE49-F238E27FC236}">
                <a16:creationId xmlns:a16="http://schemas.microsoft.com/office/drawing/2014/main" id="{A0AFF5EA-9F7B-428A-801A-95516B755B9B}"/>
              </a:ext>
            </a:extLst>
          </p:cNvPr>
          <p:cNvSpPr/>
          <p:nvPr/>
        </p:nvSpPr>
        <p:spPr>
          <a:xfrm>
            <a:off x="4319972" y="2056402"/>
            <a:ext cx="1152128" cy="3758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B.d.suger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31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490066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s-ES" dirty="0"/>
              <a:t>titulo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23644" y="908721"/>
            <a:ext cx="8424820" cy="6005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604958" y="1028959"/>
            <a:ext cx="1008112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753638" y="1028959"/>
            <a:ext cx="1008112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tienda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987824" y="1028959"/>
            <a:ext cx="115212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87016" y="1700809"/>
            <a:ext cx="8749480" cy="5157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755576" y="1844824"/>
            <a:ext cx="2160240" cy="12241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  <a:p>
            <a:pPr algn="ctr"/>
            <a:r>
              <a:rPr lang="es-ES" dirty="0"/>
              <a:t>Precio</a:t>
            </a:r>
          </a:p>
          <a:p>
            <a:pPr algn="ctr"/>
            <a:r>
              <a:rPr lang="es-ES" dirty="0"/>
              <a:t>Texto</a:t>
            </a:r>
          </a:p>
          <a:p>
            <a:pPr algn="ctr"/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581636" y="1844824"/>
            <a:ext cx="2160240" cy="12241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</a:t>
            </a:r>
          </a:p>
          <a:p>
            <a:pPr algn="ctr"/>
            <a:r>
              <a:rPr lang="es-ES" dirty="0"/>
              <a:t>precio  </a:t>
            </a:r>
          </a:p>
          <a:p>
            <a:pPr algn="ctr"/>
            <a:r>
              <a:rPr lang="es-ES" dirty="0"/>
              <a:t>texto </a:t>
            </a:r>
          </a:p>
          <a:p>
            <a:pPr algn="ctr"/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300192" y="1844824"/>
            <a:ext cx="2304256" cy="12241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</a:t>
            </a:r>
          </a:p>
          <a:p>
            <a:pPr algn="ctr"/>
            <a:r>
              <a:rPr lang="es-ES" dirty="0"/>
              <a:t>Precio </a:t>
            </a:r>
          </a:p>
          <a:p>
            <a:pPr algn="ctr"/>
            <a:r>
              <a:rPr lang="es-ES" dirty="0"/>
              <a:t>Texto</a:t>
            </a:r>
          </a:p>
          <a:p>
            <a:pPr algn="ctr"/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755576" y="3212976"/>
            <a:ext cx="2160240" cy="1296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  <a:p>
            <a:pPr algn="ctr"/>
            <a:r>
              <a:rPr lang="es-ES" dirty="0"/>
              <a:t>Precio</a:t>
            </a:r>
          </a:p>
          <a:p>
            <a:pPr algn="ctr"/>
            <a:r>
              <a:rPr lang="es-ES" dirty="0"/>
              <a:t>Texto</a:t>
            </a:r>
          </a:p>
          <a:p>
            <a:pPr algn="ctr"/>
            <a:r>
              <a:rPr lang="es-ES" dirty="0"/>
              <a:t> 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581636" y="3212976"/>
            <a:ext cx="2160240" cy="1296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</a:t>
            </a:r>
          </a:p>
          <a:p>
            <a:pPr algn="ctr"/>
            <a:r>
              <a:rPr lang="es-ES" dirty="0"/>
              <a:t>Precio </a:t>
            </a:r>
          </a:p>
          <a:p>
            <a:pPr algn="ctr"/>
            <a:r>
              <a:rPr lang="es-ES" dirty="0"/>
              <a:t>Texto</a:t>
            </a:r>
          </a:p>
          <a:p>
            <a:pPr algn="ctr"/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328676" y="3212976"/>
            <a:ext cx="2275772" cy="1296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  <a:p>
            <a:pPr algn="ctr"/>
            <a:r>
              <a:rPr lang="es-ES" dirty="0"/>
              <a:t>Precio</a:t>
            </a:r>
          </a:p>
          <a:p>
            <a:pPr algn="ctr"/>
            <a:r>
              <a:rPr lang="es-ES" dirty="0"/>
              <a:t>Texto </a:t>
            </a:r>
          </a:p>
          <a:p>
            <a:pPr algn="ctr"/>
            <a:r>
              <a:rPr lang="es-ES" dirty="0"/>
              <a:t> 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755576" y="4725144"/>
            <a:ext cx="2160240" cy="13681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</a:t>
            </a:r>
          </a:p>
          <a:p>
            <a:pPr algn="ctr"/>
            <a:r>
              <a:rPr lang="es-ES" dirty="0"/>
              <a:t>Precio </a:t>
            </a:r>
          </a:p>
          <a:p>
            <a:pPr algn="ctr"/>
            <a:r>
              <a:rPr lang="es-ES" dirty="0"/>
              <a:t>Texto</a:t>
            </a:r>
          </a:p>
          <a:p>
            <a:pPr algn="ctr"/>
            <a:endParaRPr lang="es-ES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581636" y="4725144"/>
            <a:ext cx="2160240" cy="13681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  <a:p>
            <a:pPr algn="ctr"/>
            <a:r>
              <a:rPr lang="es-ES" dirty="0"/>
              <a:t>Precio </a:t>
            </a:r>
          </a:p>
          <a:p>
            <a:pPr algn="ctr"/>
            <a:r>
              <a:rPr lang="es-ES" dirty="0"/>
              <a:t>Texto </a:t>
            </a:r>
          </a:p>
          <a:p>
            <a:pPr algn="ctr"/>
            <a:endParaRPr lang="es-ES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328676" y="4725144"/>
            <a:ext cx="2275772" cy="13681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 </a:t>
            </a:r>
          </a:p>
          <a:p>
            <a:pPr algn="ctr"/>
            <a:r>
              <a:rPr lang="es-ES" dirty="0"/>
              <a:t>Precio </a:t>
            </a:r>
          </a:p>
          <a:p>
            <a:pPr algn="ctr"/>
            <a:r>
              <a:rPr lang="es-ES" dirty="0"/>
              <a:t>Texto</a:t>
            </a:r>
          </a:p>
          <a:p>
            <a:pPr algn="ctr"/>
            <a:endParaRPr lang="es-ES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2123728" y="6381328"/>
            <a:ext cx="5400600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r>
              <a:rPr lang="es-ES" dirty="0"/>
              <a:t> , texto, logo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6444208" y="33265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21" name="20 Rectángulo redondeado"/>
          <p:cNvSpPr/>
          <p:nvPr/>
        </p:nvSpPr>
        <p:spPr>
          <a:xfrm>
            <a:off x="1109014" y="2708920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</a:t>
            </a:r>
            <a:endParaRPr lang="es-ES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905850" y="2717304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compr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6732240" y="2735529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</a:t>
            </a:r>
            <a:endParaRPr lang="es-ES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1109014" y="4135389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</a:t>
            </a:r>
            <a:endParaRPr lang="es-ES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3949762" y="4135389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</a:t>
            </a:r>
            <a:endParaRPr lang="es-ES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6732240" y="4153614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6711427" y="5694993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</a:t>
            </a:r>
            <a:endParaRPr lang="es-ES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3947205" y="5687888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</a:t>
            </a:r>
            <a:endParaRPr lang="es-E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1109014" y="5661248"/>
            <a:ext cx="1014714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F-</a:t>
            </a:r>
            <a:r>
              <a:rPr lang="es-ES" dirty="0" err="1"/>
              <a:t>comp</a:t>
            </a:r>
            <a:endParaRPr lang="es-ES" dirty="0"/>
          </a:p>
        </p:txBody>
      </p:sp>
      <p:sp>
        <p:nvSpPr>
          <p:cNvPr id="31" name="6 Rectángulo redondeado">
            <a:extLst>
              <a:ext uri="{FF2B5EF4-FFF2-40B4-BE49-F238E27FC236}">
                <a16:creationId xmlns:a16="http://schemas.microsoft.com/office/drawing/2014/main" id="{F3E1164A-9CC9-4862-9C2B-39B4BE288A68}"/>
              </a:ext>
            </a:extLst>
          </p:cNvPr>
          <p:cNvSpPr/>
          <p:nvPr/>
        </p:nvSpPr>
        <p:spPr>
          <a:xfrm>
            <a:off x="4247964" y="1040621"/>
            <a:ext cx="115212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B.d</a:t>
            </a:r>
            <a:r>
              <a:rPr lang="es-ES" dirty="0"/>
              <a:t>. </a:t>
            </a:r>
            <a:r>
              <a:rPr lang="es-ES" dirty="0" err="1"/>
              <a:t>suger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53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71800" y="116632"/>
            <a:ext cx="4824536" cy="576064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s-ES" dirty="0"/>
              <a:t>LISTA DE COMPRA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07504" y="1916832"/>
            <a:ext cx="2808312" cy="482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2915816" y="908720"/>
            <a:ext cx="5508611" cy="5760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755576" y="198884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FINALIZAR COMPRA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395536" y="2708920"/>
            <a:ext cx="2214197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 producto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95536" y="3196787"/>
            <a:ext cx="2230849" cy="357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producto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395536" y="3653408"/>
            <a:ext cx="2209119" cy="357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Categoría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395536" y="4088325"/>
            <a:ext cx="2214197" cy="357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95536" y="4581128"/>
            <a:ext cx="2230849" cy="357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95536" y="5085184"/>
            <a:ext cx="2230849" cy="357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envió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693110" y="5619684"/>
            <a:ext cx="1656184" cy="4320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Finalizar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696914" y="6242395"/>
            <a:ext cx="1656184" cy="4320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3023739" y="1016732"/>
            <a:ext cx="79208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cod</a:t>
            </a:r>
            <a:endParaRPr lang="es-ES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923928" y="1019258"/>
            <a:ext cx="79208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prod</a:t>
            </a:r>
            <a:endParaRPr lang="es-ES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4844098" y="1016732"/>
            <a:ext cx="79208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categ</a:t>
            </a:r>
            <a:endParaRPr lang="es-ES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5724128" y="1016732"/>
            <a:ext cx="79208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cant</a:t>
            </a:r>
            <a:endParaRPr lang="es-ES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1016732"/>
            <a:ext cx="79208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prec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3117273" y="1916832"/>
            <a:ext cx="4407055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3117273" y="2739587"/>
            <a:ext cx="4407055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 redondeado"/>
          <p:cNvSpPr/>
          <p:nvPr/>
        </p:nvSpPr>
        <p:spPr>
          <a:xfrm>
            <a:off x="7452321" y="1022082"/>
            <a:ext cx="792088" cy="3600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envio</a:t>
            </a:r>
            <a:endParaRPr lang="es-E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668344" y="1988840"/>
            <a:ext cx="576065" cy="504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edi</a:t>
            </a:r>
            <a:endParaRPr lang="es-ES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8345258" y="1988840"/>
            <a:ext cx="576065" cy="504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eli</a:t>
            </a:r>
            <a:endParaRPr lang="es-ES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7686065" y="2899226"/>
            <a:ext cx="576065" cy="504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edi</a:t>
            </a:r>
            <a:endParaRPr lang="es-ES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8424427" y="2913081"/>
            <a:ext cx="576065" cy="504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5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719692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/>
              <a:t>CONTACTO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707904" y="1772816"/>
            <a:ext cx="4824536" cy="7920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2780928"/>
            <a:ext cx="4824536" cy="7920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Email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3704367" y="3789040"/>
            <a:ext cx="4824536" cy="7920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Teléfono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3676747" y="4797152"/>
            <a:ext cx="4824536" cy="10081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Mensaje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6516216" y="6165304"/>
            <a:ext cx="2016224" cy="5760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Enviar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67544" y="2024844"/>
            <a:ext cx="2664296" cy="2268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Redes  sociales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467544" y="980728"/>
            <a:ext cx="8352928" cy="5760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683568" y="1124744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1700064" y="1124356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tienda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2699792" y="1124744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</a:t>
            </a:r>
            <a:endParaRPr lang="es-ES" dirty="0"/>
          </a:p>
        </p:txBody>
      </p:sp>
      <p:sp>
        <p:nvSpPr>
          <p:cNvPr id="15" name="18 Rectángulo redondeado">
            <a:extLst>
              <a:ext uri="{FF2B5EF4-FFF2-40B4-BE49-F238E27FC236}">
                <a16:creationId xmlns:a16="http://schemas.microsoft.com/office/drawing/2014/main" id="{E2B34697-A5D8-4FC2-B392-B7C47FBA7BB6}"/>
              </a:ext>
            </a:extLst>
          </p:cNvPr>
          <p:cNvSpPr/>
          <p:nvPr/>
        </p:nvSpPr>
        <p:spPr>
          <a:xfrm>
            <a:off x="6444208" y="202630"/>
            <a:ext cx="1800200" cy="49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</a:p>
        </p:txBody>
      </p:sp>
      <p:sp>
        <p:nvSpPr>
          <p:cNvPr id="16" name="13 Rectángulo redondeado">
            <a:extLst>
              <a:ext uri="{FF2B5EF4-FFF2-40B4-BE49-F238E27FC236}">
                <a16:creationId xmlns:a16="http://schemas.microsoft.com/office/drawing/2014/main" id="{58147FCD-CA5F-486A-95A5-6C3CE0D5A8B2}"/>
              </a:ext>
            </a:extLst>
          </p:cNvPr>
          <p:cNvSpPr/>
          <p:nvPr/>
        </p:nvSpPr>
        <p:spPr>
          <a:xfrm>
            <a:off x="3676747" y="1142552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B.d.su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587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3536-9C4D-41D7-89CB-C05F3A2A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s-MX" dirty="0"/>
              <a:t>Buzón de sugerencias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E23448-EC7A-48B7-8CDF-22CB6291384D}"/>
              </a:ext>
            </a:extLst>
          </p:cNvPr>
          <p:cNvSpPr/>
          <p:nvPr/>
        </p:nvSpPr>
        <p:spPr>
          <a:xfrm>
            <a:off x="457200" y="1303337"/>
            <a:ext cx="8435280" cy="5222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09DB967-2F7C-41CE-91E8-ED48F54EEC39}"/>
              </a:ext>
            </a:extLst>
          </p:cNvPr>
          <p:cNvSpPr/>
          <p:nvPr/>
        </p:nvSpPr>
        <p:spPr>
          <a:xfrm>
            <a:off x="683568" y="1772816"/>
            <a:ext cx="2808312" cy="27363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Dirección</a:t>
            </a:r>
          </a:p>
          <a:p>
            <a:pPr algn="ctr"/>
            <a:r>
              <a:rPr lang="es-MX" dirty="0"/>
              <a:t>Correo</a:t>
            </a:r>
          </a:p>
          <a:p>
            <a:pPr algn="ctr"/>
            <a:r>
              <a:rPr lang="es-MX" dirty="0"/>
              <a:t>Teléfonos</a:t>
            </a:r>
          </a:p>
          <a:p>
            <a:pPr algn="ctr"/>
            <a:r>
              <a:rPr lang="es-MX" dirty="0"/>
              <a:t>Redes</a:t>
            </a:r>
          </a:p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8549B30-AC46-4D62-945D-E5E6F01F0FB8}"/>
              </a:ext>
            </a:extLst>
          </p:cNvPr>
          <p:cNvSpPr/>
          <p:nvPr/>
        </p:nvSpPr>
        <p:spPr>
          <a:xfrm>
            <a:off x="4674840" y="1916832"/>
            <a:ext cx="3713584" cy="5295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1F9AA26-591B-46A5-BC52-5DF02988862A}"/>
              </a:ext>
            </a:extLst>
          </p:cNvPr>
          <p:cNvSpPr/>
          <p:nvPr/>
        </p:nvSpPr>
        <p:spPr>
          <a:xfrm>
            <a:off x="4674840" y="2899495"/>
            <a:ext cx="3713584" cy="5295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Correo electrónico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E66D458-6AEE-4422-9F53-ADF8C2F09415}"/>
              </a:ext>
            </a:extLst>
          </p:cNvPr>
          <p:cNvSpPr/>
          <p:nvPr/>
        </p:nvSpPr>
        <p:spPr>
          <a:xfrm>
            <a:off x="4674840" y="3789041"/>
            <a:ext cx="3713584" cy="5295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Asunto</a:t>
            </a:r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9B3B67-4335-4818-86D4-36726C4FF0B8}"/>
              </a:ext>
            </a:extLst>
          </p:cNvPr>
          <p:cNvSpPr/>
          <p:nvPr/>
        </p:nvSpPr>
        <p:spPr>
          <a:xfrm>
            <a:off x="4674840" y="4678586"/>
            <a:ext cx="3713584" cy="9062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Mensaje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6EA435B-0105-471F-9D51-A1C35067D06E}"/>
              </a:ext>
            </a:extLst>
          </p:cNvPr>
          <p:cNvSpPr/>
          <p:nvPr/>
        </p:nvSpPr>
        <p:spPr>
          <a:xfrm>
            <a:off x="6531632" y="5805264"/>
            <a:ext cx="1208720" cy="504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Enviar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064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488832" cy="634082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COTIZACION PAGINA WEB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B9C57FF-0E6E-40DF-89BF-EBB5B8D3EF1F}"/>
              </a:ext>
            </a:extLst>
          </p:cNvPr>
          <p:cNvSpPr txBox="1"/>
          <p:nvPr/>
        </p:nvSpPr>
        <p:spPr>
          <a:xfrm>
            <a:off x="1259632" y="908720"/>
            <a:ext cx="5112568" cy="6325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WEB INCLUYE: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PERSONALIZADO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HASTA 6 SECCIONES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REGISTRO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ADAPTABLE A DISPOSITIVOS MOVILES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CARRUSEL EN MOVIMIENTO (IMÁGENES)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GALERIA DE IMÁGENES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VALOR: $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700.000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ATENCION AL CLIENTE INCLUYE: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FORMULARIO DE CONTACTO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FORMULARIO DE COMPRA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FORMULARIO DE SUGERENCIAS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LOGOS REDES SOCIALES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VALOR: $600.000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E6928CE-58B7-4586-B0C3-590587CCE566}"/>
              </a:ext>
            </a:extLst>
          </p:cNvPr>
          <p:cNvSpPr txBox="1"/>
          <p:nvPr/>
        </p:nvSpPr>
        <p:spPr>
          <a:xfrm>
            <a:off x="1475656" y="254765"/>
            <a:ext cx="5382344" cy="634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 WEB INCLUYE: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ADMINISTRABLE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HOSTING AMAZON BASICO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 SSL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DOMINIO CORPORATIVO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 ANUAL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VALOR: $130.000 / AÑO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SOPORTE TECNICO: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MESES DE MANTENIMIENTO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VALOR: $2’000.000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 TOTAL DE LA PAGINA WEB : $ 3’430.000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 DE ENTREGA APROXIMADO: </a:t>
            </a: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DIAS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DESARROLLADO POR: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JUAN JOSE VALDERRAMA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YESENIA  RESTREPO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ALEXANDRA ARIAS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43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270</Words>
  <Application>Microsoft Office PowerPoint</Application>
  <PresentationFormat>Presentación en pantalla (4:3)</PresentationFormat>
  <Paragraphs>152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Tema de Office</vt:lpstr>
      <vt:lpstr>Login</vt:lpstr>
      <vt:lpstr>Formulario de Registrarse </vt:lpstr>
      <vt:lpstr>Nombre del proyecto </vt:lpstr>
      <vt:lpstr>titulo</vt:lpstr>
      <vt:lpstr>LISTA DE COMPRA</vt:lpstr>
      <vt:lpstr>CONTACTO</vt:lpstr>
      <vt:lpstr>Buzón de sugerencias</vt:lpstr>
      <vt:lpstr>COTIZACION PAGINA WEB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Alexandra Arias</dc:creator>
  <cp:lastModifiedBy>ALEXANDRA ARIAS</cp:lastModifiedBy>
  <cp:revision>35</cp:revision>
  <dcterms:created xsi:type="dcterms:W3CDTF">2021-06-24T20:08:19Z</dcterms:created>
  <dcterms:modified xsi:type="dcterms:W3CDTF">2021-07-08T15:55:48Z</dcterms:modified>
</cp:coreProperties>
</file>