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575" r="3580" b="5676"/>
          <a:stretch>
            <a:fillRect/>
          </a:stretch>
        </p:blipFill>
        <p:spPr bwMode="auto">
          <a:xfrm>
            <a:off x="0" y="620688"/>
            <a:ext cx="882047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9469" r="8411" b="31469"/>
          <a:stretch>
            <a:fillRect/>
          </a:stretch>
        </p:blipFill>
        <p:spPr bwMode="auto">
          <a:xfrm>
            <a:off x="0" y="188640"/>
            <a:ext cx="91440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amilia.jpg"/>
          <p:cNvPicPr>
            <a:picLocks noChangeAspect="1"/>
          </p:cNvPicPr>
          <p:nvPr/>
        </p:nvPicPr>
        <p:blipFill>
          <a:blip r:embed="rId2" cstate="print"/>
          <a:srcRect l="11484" t="15320" r="10213" b="7512"/>
          <a:stretch>
            <a:fillRect/>
          </a:stretch>
        </p:blipFill>
        <p:spPr>
          <a:xfrm>
            <a:off x="539552" y="1484784"/>
            <a:ext cx="4773707" cy="3528392"/>
          </a:xfrm>
          <a:prstGeom prst="rect">
            <a:avLst/>
          </a:prstGeom>
        </p:spPr>
      </p:pic>
      <p:pic>
        <p:nvPicPr>
          <p:cNvPr id="6" name="5 Imagen" descr="familia2.jpg"/>
          <p:cNvPicPr>
            <a:picLocks noChangeAspect="1"/>
          </p:cNvPicPr>
          <p:nvPr/>
        </p:nvPicPr>
        <p:blipFill>
          <a:blip r:embed="rId3" cstate="print"/>
          <a:srcRect l="16925" t="3801" r="8263" b="2751"/>
          <a:stretch>
            <a:fillRect/>
          </a:stretch>
        </p:blipFill>
        <p:spPr>
          <a:xfrm>
            <a:off x="1619672" y="1124744"/>
            <a:ext cx="4560070" cy="4272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</cp:lastModifiedBy>
  <cp:revision>1</cp:revision>
  <dcterms:created xsi:type="dcterms:W3CDTF">2021-04-11T02:50:44Z</dcterms:created>
  <dcterms:modified xsi:type="dcterms:W3CDTF">2021-04-11T21:58:41Z</dcterms:modified>
</cp:coreProperties>
</file>