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96D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19/11/2021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19/11/2021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19/11/2021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19/11/2021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s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DFEFF"/>
              </a:clrFrom>
              <a:clrTo>
                <a:srgbClr val="FDFEFF">
                  <a:alpha val="0"/>
                </a:srgbClr>
              </a:clrTo>
            </a:clrChange>
          </a:blip>
          <a:srcRect l="33385" r="27163"/>
          <a:stretch>
            <a:fillRect/>
          </a:stretch>
        </p:blipFill>
        <p:spPr>
          <a:xfrm>
            <a:off x="971600" y="548680"/>
            <a:ext cx="1897065" cy="1800200"/>
          </a:xfrm>
          <a:prstGeom prst="rect">
            <a:avLst/>
          </a:prstGeom>
        </p:spPr>
      </p:pic>
      <p:pic>
        <p:nvPicPr>
          <p:cNvPr id="6" name="5 Imagen" descr="iso_sinFond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56592" y="2132856"/>
            <a:ext cx="3797808" cy="3468624"/>
          </a:xfrm>
          <a:prstGeom prst="rect">
            <a:avLst/>
          </a:prstGeom>
        </p:spPr>
      </p:pic>
      <p:pic>
        <p:nvPicPr>
          <p:cNvPr id="7" name="6 Imagen" descr="iso_sinFond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9832" y="1124744"/>
            <a:ext cx="1981200" cy="1810512"/>
          </a:xfrm>
          <a:prstGeom prst="rect">
            <a:avLst/>
          </a:prstGeom>
        </p:spPr>
      </p:pic>
      <p:pic>
        <p:nvPicPr>
          <p:cNvPr id="8" name="7 Imagen" descr="nuev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08104" y="1196752"/>
            <a:ext cx="1908048" cy="1816608"/>
          </a:xfrm>
          <a:prstGeom prst="rect">
            <a:avLst/>
          </a:prstGeom>
        </p:spPr>
      </p:pic>
      <p:grpSp>
        <p:nvGrpSpPr>
          <p:cNvPr id="12" name="11 Grupo"/>
          <p:cNvGrpSpPr/>
          <p:nvPr/>
        </p:nvGrpSpPr>
        <p:grpSpPr>
          <a:xfrm>
            <a:off x="5076056" y="2276872"/>
            <a:ext cx="2664296" cy="1296144"/>
            <a:chOff x="5436096" y="4005064"/>
            <a:chExt cx="2664296" cy="1296144"/>
          </a:xfrm>
        </p:grpSpPr>
        <p:sp>
          <p:nvSpPr>
            <p:cNvPr id="5" name="4 Rectángulo"/>
            <p:cNvSpPr/>
            <p:nvPr/>
          </p:nvSpPr>
          <p:spPr>
            <a:xfrm>
              <a:off x="5436096" y="4005064"/>
              <a:ext cx="2664296" cy="1296144"/>
            </a:xfrm>
            <a:prstGeom prst="rect">
              <a:avLst/>
            </a:prstGeom>
            <a:solidFill>
              <a:srgbClr val="1696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9" name="8 Imagen" descr="logo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DFEFF"/>
                </a:clrFrom>
                <a:clrTo>
                  <a:srgbClr val="FDFEFF">
                    <a:alpha val="0"/>
                  </a:srgbClr>
                </a:clrTo>
              </a:clrChange>
            </a:blip>
            <a:srcRect l="53239" t="14943" r="1417" b="21954"/>
            <a:stretch>
              <a:fillRect/>
            </a:stretch>
          </p:blipFill>
          <p:spPr>
            <a:xfrm>
              <a:off x="5652120" y="4005064"/>
              <a:ext cx="2304256" cy="1296144"/>
            </a:xfrm>
            <a:prstGeom prst="rect">
              <a:avLst/>
            </a:prstGeom>
          </p:spPr>
        </p:pic>
      </p:grpSp>
      <p:pic>
        <p:nvPicPr>
          <p:cNvPr id="10" name="9 Imagen" descr="logo.jpg"/>
          <p:cNvPicPr>
            <a:picLocks noChangeAspect="1"/>
          </p:cNvPicPr>
          <p:nvPr/>
        </p:nvPicPr>
        <p:blipFill>
          <a:blip r:embed="rId6" cstate="print"/>
          <a:srcRect l="52177" t="21447" b="27618"/>
          <a:stretch>
            <a:fillRect/>
          </a:stretch>
        </p:blipFill>
        <p:spPr>
          <a:xfrm>
            <a:off x="1331640" y="476672"/>
            <a:ext cx="2969940" cy="1368152"/>
          </a:xfrm>
          <a:prstGeom prst="rect">
            <a:avLst/>
          </a:prstGeom>
        </p:spPr>
      </p:pic>
      <p:pic>
        <p:nvPicPr>
          <p:cNvPr id="11" name="10 Imagen" descr="logo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DFEFF"/>
              </a:clrFrom>
              <a:clrTo>
                <a:srgbClr val="FDFEFF">
                  <a:alpha val="0"/>
                </a:srgbClr>
              </a:clrTo>
            </a:clrChange>
          </a:blip>
          <a:srcRect t="4426" b="4426"/>
          <a:stretch>
            <a:fillRect/>
          </a:stretch>
        </p:blipFill>
        <p:spPr>
          <a:xfrm>
            <a:off x="3059832" y="4221088"/>
            <a:ext cx="5081707" cy="2088232"/>
          </a:xfrm>
          <a:prstGeom prst="rect">
            <a:avLst/>
          </a:prstGeom>
        </p:spPr>
      </p:pic>
      <p:pic>
        <p:nvPicPr>
          <p:cNvPr id="13" name="12 Imagen" descr="nombr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2040" y="476672"/>
            <a:ext cx="2675923" cy="13105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Jose</dc:creator>
  <cp:lastModifiedBy>Jose</cp:lastModifiedBy>
  <cp:revision>1</cp:revision>
  <dcterms:created xsi:type="dcterms:W3CDTF">2021-11-19T21:04:15Z</dcterms:created>
  <dcterms:modified xsi:type="dcterms:W3CDTF">2021-11-20T18:58:05Z</dcterms:modified>
</cp:coreProperties>
</file>