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D4CEA-D638-4A23-B530-4905A49C1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C6DCE3-669F-4E5B-97CA-FBECEA8F6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2D887-9E09-4D7F-92C9-AE267C6F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1B83-4397-4E4B-A60B-6ACADD6939EB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BDB276-E40F-4F95-98A0-DB6B198E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8E7B7-F501-40B4-92B0-B63866CF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4CF-F3DF-48C3-A06F-C3A73B0D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6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6F128-6F5C-46F3-82EB-DA5A905D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3E12ED-5224-4759-BFD4-8C096329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3C6BD-FE91-40D6-986D-9A535E3D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1B83-4397-4E4B-A60B-6ACADD6939EB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FC520-B867-4F16-B16B-43F23330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7DEFE-34C9-4887-BD49-CC8D77D3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4CF-F3DF-48C3-A06F-C3A73B0D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1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29C142-4FEA-4666-B86C-CBFA52FB5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E81B2-487A-4B30-8B3D-5BBF8FFC2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72605-228B-4D0C-9988-0F68555F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1B83-4397-4E4B-A60B-6ACADD6939EB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519CF-EEA1-4314-9FC4-8911BB7E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72E5B-84C3-4946-B513-67946CA2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4CF-F3DF-48C3-A06F-C3A73B0D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7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A4E07-6E7E-4D08-824E-D617B434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611F1-056B-436C-8802-2B6C27CE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20B209-3D63-4C9E-A4E8-28A0A4E9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1B83-4397-4E4B-A60B-6ACADD6939EB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0C6D9-0225-4798-90AD-00694E22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39CF-57B4-40DC-928C-129E289D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4CF-F3DF-48C3-A06F-C3A73B0D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599C-2C2E-4F91-B70D-04667318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D8466-C41A-497B-A459-3BB97F104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4A7F9-D405-4288-9FB7-0F281BBE0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1B83-4397-4E4B-A60B-6ACADD6939EB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A8A72-3211-41D3-81C6-7AF433BE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20047-54F1-45F6-A3CE-F5FEC73A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4CF-F3DF-48C3-A06F-C3A73B0D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0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4B59F-A80D-4960-A74D-6290E529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EA898-CF35-47BA-AE28-43B115C25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484EC3-2001-4892-AD0E-EACC379F6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A5331E-023C-43DA-81F0-44531C32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1B83-4397-4E4B-A60B-6ACADD6939EB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09574-8898-4A8E-B192-785A359E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ED859-9C9B-4ED5-B0B7-713C99EA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4CF-F3DF-48C3-A06F-C3A73B0D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1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E46B4-CD01-42CB-8238-4C9E1E3C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B4AA2-6060-44CF-9361-E74064CFA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615B1-D16A-461B-B765-5DFB96A6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6582F1-717C-4397-963D-E4C7BA719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CC6451-242F-4414-94A9-232E2F556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998538-9A8A-4539-8A82-92680300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1B83-4397-4E4B-A60B-6ACADD6939EB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B69B3-ABBE-4771-90E5-E909DDC4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0B31F3-2F16-458A-BC49-D7E06E3D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4CF-F3DF-48C3-A06F-C3A73B0D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6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3688B-C8B4-4B68-AE70-F393B3C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6FAB48-CEAC-49C6-83F8-60B521DD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1B83-4397-4E4B-A60B-6ACADD6939EB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B4D595-8294-47CD-81B9-D69ECCBF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A5CAE-0686-4FD4-AB3E-FB635F23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4CF-F3DF-48C3-A06F-C3A73B0D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21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C44EC7-5CB3-40BA-9CD4-93A54607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1B83-4397-4E4B-A60B-6ACADD6939EB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2FB079-A5A8-4659-AECF-B32CF8CF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0D06A-20E0-44C2-B763-75802FD3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4CF-F3DF-48C3-A06F-C3A73B0D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4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5F3D6-7B76-4C85-90A3-EAB4DD1B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29C27C-3172-4309-A160-65695E94D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A64BF-EA06-4648-B4FD-C1A2C5892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0D2A2-75FD-4F4E-9792-F499ED74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1B83-4397-4E4B-A60B-6ACADD6939EB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88FD8-381C-4978-876F-066EA0C3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D1F44-B96D-4013-BD87-A0F8730F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4CF-F3DF-48C3-A06F-C3A73B0D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90B90-DD29-4602-8C4A-95329B08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C8DA70-394F-4AEC-AB91-C96C06EA9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2765E9-4F20-49E2-80DF-FAB5E7EC6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85834-85AD-44FA-A819-3CFD54D4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1B83-4397-4E4B-A60B-6ACADD6939EB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98DD3-0815-4CDA-A7E3-BBC70FA6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9252D-2E31-465A-A66B-61C410A2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A24CF-F3DF-48C3-A06F-C3A73B0D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3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147BD6-3F5A-49D2-A7BA-123A8875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99BAE-0787-4DE8-94F5-0BAC444D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626D8-6965-4371-9DFD-BC266424B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1B83-4397-4E4B-A60B-6ACADD6939EB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093CB-31F4-4D6F-9EB7-B69C37045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1AEE0-C08E-4599-8971-DCB2EDED0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24CF-F3DF-48C3-A06F-C3A73B0D7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5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E26BB-6880-400F-A63F-108140E01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기말과제 채팅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C72368-E5D3-4072-AE40-B7951614C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202033009 </a:t>
            </a:r>
            <a:r>
              <a:rPr lang="ko-KR" altLang="en-US" dirty="0" err="1"/>
              <a:t>김예서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D147-9AFE-4C81-9E25-950E8D8A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400" dirty="0" err="1"/>
              <a:t>server.c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1FAAF-B259-41A8-9822-ED531473E5AD}"/>
              </a:ext>
            </a:extLst>
          </p:cNvPr>
          <p:cNvSpPr txBox="1"/>
          <p:nvPr/>
        </p:nvSpPr>
        <p:spPr>
          <a:xfrm>
            <a:off x="109056" y="956345"/>
            <a:ext cx="10734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remove_client</a:t>
            </a:r>
            <a:r>
              <a:rPr lang="en-US" altLang="ko-KR" dirty="0"/>
              <a:t>(struct </a:t>
            </a:r>
            <a:r>
              <a:rPr lang="en-US" altLang="ko-KR" dirty="0" err="1"/>
              <a:t>client_node</a:t>
            </a:r>
            <a:r>
              <a:rPr lang="en-US" altLang="ko-KR" dirty="0"/>
              <a:t> *c) : </a:t>
            </a:r>
            <a:r>
              <a:rPr lang="ko-KR" altLang="en-US" dirty="0"/>
              <a:t>등록된 유저를 삭제하는 함수</a:t>
            </a:r>
            <a:endParaRPr lang="en-US" altLang="ko-KR" dirty="0"/>
          </a:p>
          <a:p>
            <a:r>
              <a:rPr lang="en-US" altLang="ko-KR" dirty="0"/>
              <a:t>char *</a:t>
            </a:r>
            <a:r>
              <a:rPr lang="en-US" altLang="ko-KR" dirty="0" err="1"/>
              <a:t>get_username</a:t>
            </a:r>
            <a:r>
              <a:rPr lang="en-US" altLang="ko-KR" dirty="0"/>
              <a:t>(struct </a:t>
            </a:r>
            <a:r>
              <a:rPr lang="en-US" altLang="ko-KR" dirty="0" err="1"/>
              <a:t>client_node</a:t>
            </a:r>
            <a:r>
              <a:rPr lang="en-US" altLang="ko-KR" dirty="0"/>
              <a:t> *</a:t>
            </a:r>
            <a:r>
              <a:rPr lang="en-US" altLang="ko-KR" dirty="0" err="1"/>
              <a:t>cnode</a:t>
            </a:r>
            <a:r>
              <a:rPr lang="en-US" altLang="ko-KR" dirty="0"/>
              <a:t>) : read() </a:t>
            </a:r>
            <a:r>
              <a:rPr lang="ko-KR" altLang="en-US" dirty="0"/>
              <a:t>함수를 통해 </a:t>
            </a:r>
            <a:r>
              <a:rPr lang="en-US" altLang="ko-KR" dirty="0"/>
              <a:t>client</a:t>
            </a:r>
            <a:r>
              <a:rPr lang="ko-KR" altLang="en-US" dirty="0"/>
              <a:t>를 등록하는 함수</a:t>
            </a:r>
            <a:endParaRPr lang="en-US" altLang="ko-KR" dirty="0"/>
          </a:p>
          <a:p>
            <a:r>
              <a:rPr lang="en-US" altLang="ko-KR" dirty="0"/>
              <a:t>void *</a:t>
            </a:r>
            <a:r>
              <a:rPr lang="en-US" altLang="ko-KR" dirty="0" err="1"/>
              <a:t>handle_client</a:t>
            </a:r>
            <a:r>
              <a:rPr lang="en-US" altLang="ko-KR" dirty="0"/>
              <a:t>(void *c) : </a:t>
            </a:r>
            <a:r>
              <a:rPr lang="en-US" altLang="ko-KR" dirty="0" err="1"/>
              <a:t>client.c</a:t>
            </a:r>
            <a:r>
              <a:rPr lang="ko-KR" altLang="en-US" dirty="0"/>
              <a:t> 에서 받은 내용을 다른 </a:t>
            </a:r>
            <a:r>
              <a:rPr lang="en-US" altLang="ko-KR" dirty="0"/>
              <a:t>client</a:t>
            </a:r>
            <a:r>
              <a:rPr lang="ko-KR" altLang="en-US" dirty="0"/>
              <a:t>에게 전달하거나 프로그램을 종료함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4C12A2-603D-48B6-AAC9-885E24AA2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0" y="2281908"/>
            <a:ext cx="4962525" cy="3905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8BB43F-EBB5-49ED-9E0E-E2F501686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129" y="2836020"/>
            <a:ext cx="4057650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2F7C49-9701-4FBF-86B4-2FE023DDF2F9}"/>
              </a:ext>
            </a:extLst>
          </p:cNvPr>
          <p:cNvSpPr txBox="1"/>
          <p:nvPr/>
        </p:nvSpPr>
        <p:spPr>
          <a:xfrm>
            <a:off x="1184988" y="6363478"/>
            <a:ext cx="44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remove_client</a:t>
            </a:r>
            <a:r>
              <a:rPr lang="en-US" altLang="ko-KR" dirty="0"/>
              <a:t>(struct </a:t>
            </a:r>
            <a:r>
              <a:rPr lang="en-US" altLang="ko-KR" dirty="0" err="1"/>
              <a:t>client_node</a:t>
            </a:r>
            <a:r>
              <a:rPr lang="en-US" altLang="ko-KR" dirty="0"/>
              <a:t> *c)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19AC4-B018-46A5-B5D4-EF40FA8AE424}"/>
              </a:ext>
            </a:extLst>
          </p:cNvPr>
          <p:cNvSpPr txBox="1"/>
          <p:nvPr/>
        </p:nvSpPr>
        <p:spPr>
          <a:xfrm>
            <a:off x="6992129" y="4049867"/>
            <a:ext cx="509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 *</a:t>
            </a:r>
            <a:r>
              <a:rPr lang="en-US" altLang="ko-KR" dirty="0" err="1"/>
              <a:t>get_username</a:t>
            </a:r>
            <a:r>
              <a:rPr lang="en-US" altLang="ko-KR" dirty="0"/>
              <a:t>(struct </a:t>
            </a:r>
            <a:r>
              <a:rPr lang="en-US" altLang="ko-KR" dirty="0" err="1"/>
              <a:t>client_node</a:t>
            </a:r>
            <a:r>
              <a:rPr lang="en-US" altLang="ko-KR" dirty="0"/>
              <a:t> *</a:t>
            </a:r>
            <a:r>
              <a:rPr lang="en-US" altLang="ko-KR" dirty="0" err="1"/>
              <a:t>cnode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49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D147-9AFE-4C81-9E25-950E8D8A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400" dirty="0" err="1"/>
              <a:t>server.c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1FAAF-B259-41A8-9822-ED531473E5AD}"/>
              </a:ext>
            </a:extLst>
          </p:cNvPr>
          <p:cNvSpPr txBox="1"/>
          <p:nvPr/>
        </p:nvSpPr>
        <p:spPr>
          <a:xfrm>
            <a:off x="109056" y="956345"/>
            <a:ext cx="10734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remove_client</a:t>
            </a:r>
            <a:r>
              <a:rPr lang="en-US" altLang="ko-KR" dirty="0"/>
              <a:t>(struct </a:t>
            </a:r>
            <a:r>
              <a:rPr lang="en-US" altLang="ko-KR" dirty="0" err="1"/>
              <a:t>client_node</a:t>
            </a:r>
            <a:r>
              <a:rPr lang="en-US" altLang="ko-KR" dirty="0"/>
              <a:t> *c) : </a:t>
            </a:r>
            <a:r>
              <a:rPr lang="ko-KR" altLang="en-US" dirty="0"/>
              <a:t>등록된 유저를 삭제하는 함수</a:t>
            </a:r>
            <a:endParaRPr lang="en-US" altLang="ko-KR" dirty="0"/>
          </a:p>
          <a:p>
            <a:r>
              <a:rPr lang="en-US" altLang="ko-KR" dirty="0"/>
              <a:t>char *</a:t>
            </a:r>
            <a:r>
              <a:rPr lang="en-US" altLang="ko-KR" dirty="0" err="1"/>
              <a:t>get_username</a:t>
            </a:r>
            <a:r>
              <a:rPr lang="en-US" altLang="ko-KR" dirty="0"/>
              <a:t>(struct </a:t>
            </a:r>
            <a:r>
              <a:rPr lang="en-US" altLang="ko-KR" dirty="0" err="1"/>
              <a:t>client_node</a:t>
            </a:r>
            <a:r>
              <a:rPr lang="en-US" altLang="ko-KR" dirty="0"/>
              <a:t> *</a:t>
            </a:r>
            <a:r>
              <a:rPr lang="en-US" altLang="ko-KR" dirty="0" err="1"/>
              <a:t>cnode</a:t>
            </a:r>
            <a:r>
              <a:rPr lang="en-US" altLang="ko-KR" dirty="0"/>
              <a:t>) : read() </a:t>
            </a:r>
            <a:r>
              <a:rPr lang="ko-KR" altLang="en-US" dirty="0"/>
              <a:t>함수를 통해 </a:t>
            </a:r>
            <a:r>
              <a:rPr lang="en-US" altLang="ko-KR" dirty="0"/>
              <a:t>client</a:t>
            </a:r>
            <a:r>
              <a:rPr lang="ko-KR" altLang="en-US" dirty="0"/>
              <a:t>를 등록하는 함수</a:t>
            </a:r>
            <a:endParaRPr lang="en-US" altLang="ko-KR" dirty="0"/>
          </a:p>
          <a:p>
            <a:r>
              <a:rPr lang="en-US" altLang="ko-KR" dirty="0"/>
              <a:t>void *</a:t>
            </a:r>
            <a:r>
              <a:rPr lang="en-US" altLang="ko-KR" dirty="0" err="1"/>
              <a:t>handle_client</a:t>
            </a:r>
            <a:r>
              <a:rPr lang="en-US" altLang="ko-KR" dirty="0"/>
              <a:t>(void *c) : </a:t>
            </a:r>
            <a:r>
              <a:rPr lang="en-US" altLang="ko-KR" dirty="0" err="1"/>
              <a:t>client.c</a:t>
            </a:r>
            <a:r>
              <a:rPr lang="ko-KR" altLang="en-US" dirty="0"/>
              <a:t> 에서 받은 내용을 다른 </a:t>
            </a:r>
            <a:r>
              <a:rPr lang="en-US" altLang="ko-KR" dirty="0"/>
              <a:t>client</a:t>
            </a:r>
            <a:r>
              <a:rPr lang="ko-KR" altLang="en-US" dirty="0"/>
              <a:t>에게 전달하거나 프로그램을 종료함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726C36-4DB8-4575-9A0A-AD9C5F99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420"/>
            <a:ext cx="5086152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8057EB-BF65-45DA-9118-66009023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152" y="1987420"/>
            <a:ext cx="8010525" cy="3457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E4DDE4-5F76-479B-9AE5-CDD8A2FE36C5}"/>
              </a:ext>
            </a:extLst>
          </p:cNvPr>
          <p:cNvSpPr txBox="1"/>
          <p:nvPr/>
        </p:nvSpPr>
        <p:spPr>
          <a:xfrm>
            <a:off x="5393094" y="5850294"/>
            <a:ext cx="3030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*</a:t>
            </a:r>
            <a:r>
              <a:rPr lang="en-US" altLang="ko-KR" dirty="0" err="1"/>
              <a:t>handle_client</a:t>
            </a:r>
            <a:r>
              <a:rPr lang="en-US" altLang="ko-KR" dirty="0"/>
              <a:t>(void *c)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D147-9AFE-4C81-9E25-950E8D8A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400" dirty="0" err="1"/>
              <a:t>client.c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1FAAF-B259-41A8-9822-ED531473E5AD}"/>
              </a:ext>
            </a:extLst>
          </p:cNvPr>
          <p:cNvSpPr txBox="1"/>
          <p:nvPr/>
        </p:nvSpPr>
        <p:spPr>
          <a:xfrm>
            <a:off x="132166" y="947956"/>
            <a:ext cx="117391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console(int </a:t>
            </a:r>
            <a:r>
              <a:rPr lang="en-US" altLang="ko-KR" dirty="0" err="1"/>
              <a:t>sockfd</a:t>
            </a:r>
            <a:r>
              <a:rPr lang="en-US" altLang="ko-KR" dirty="0"/>
              <a:t>) : </a:t>
            </a:r>
            <a:r>
              <a:rPr lang="ko-KR" altLang="en-US" dirty="0"/>
              <a:t>대화를 입력하여 콘솔창에 출력하는 함수</a:t>
            </a:r>
            <a:endParaRPr lang="en-US" altLang="ko-KR" dirty="0"/>
          </a:p>
          <a:p>
            <a:r>
              <a:rPr lang="en-US" altLang="ko-KR" dirty="0"/>
              <a:t>		           </a:t>
            </a:r>
            <a:r>
              <a:rPr lang="ko-KR" altLang="en-US" dirty="0" err="1"/>
              <a:t>빈공란이나</a:t>
            </a:r>
            <a:r>
              <a:rPr lang="en-US" altLang="ko-KR" dirty="0"/>
              <a:t>, exit </a:t>
            </a:r>
            <a:r>
              <a:rPr lang="ko-KR" altLang="en-US" dirty="0"/>
              <a:t>또는</a:t>
            </a:r>
            <a:r>
              <a:rPr lang="en-US" altLang="ko-KR" dirty="0"/>
              <a:t> send+[</a:t>
            </a:r>
            <a:r>
              <a:rPr lang="ko-KR" altLang="en-US" dirty="0"/>
              <a:t>받는 사람</a:t>
            </a:r>
            <a:r>
              <a:rPr lang="en-US" altLang="ko-KR" dirty="0"/>
              <a:t>]+</a:t>
            </a:r>
            <a:r>
              <a:rPr lang="ko-KR" altLang="en-US" dirty="0"/>
              <a:t>메시지 를</a:t>
            </a:r>
            <a:r>
              <a:rPr lang="en-US" altLang="ko-KR" dirty="0"/>
              <a:t> </a:t>
            </a:r>
            <a:r>
              <a:rPr lang="ko-KR" altLang="en-US" dirty="0"/>
              <a:t>입력하여 프로그램을 종료하거나 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다른 사용자와 대화를 할 수 있음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register_username</a:t>
            </a:r>
            <a:r>
              <a:rPr lang="en-US" altLang="ko-KR" dirty="0"/>
              <a:t>(int </a:t>
            </a:r>
            <a:r>
              <a:rPr lang="en-US" altLang="ko-KR" dirty="0" err="1"/>
              <a:t>sockfd</a:t>
            </a:r>
            <a:r>
              <a:rPr lang="en-US" altLang="ko-KR" dirty="0"/>
              <a:t>) : </a:t>
            </a:r>
            <a:r>
              <a:rPr lang="ko-KR" altLang="en-US" dirty="0"/>
              <a:t>사용자를 등록하는 함수</a:t>
            </a:r>
            <a:endParaRPr lang="en-US" altLang="ko-KR" dirty="0"/>
          </a:p>
          <a:p>
            <a:r>
              <a:rPr lang="en-US" altLang="ko-KR" dirty="0"/>
              <a:t>void *receiver(void *</a:t>
            </a:r>
            <a:r>
              <a:rPr lang="en-US" altLang="ko-KR" dirty="0" err="1"/>
              <a:t>sfd</a:t>
            </a:r>
            <a:r>
              <a:rPr lang="en-US" altLang="ko-KR" dirty="0"/>
              <a:t>) : </a:t>
            </a:r>
            <a:r>
              <a:rPr lang="ko-KR" altLang="en-US" dirty="0"/>
              <a:t>대화를 받을 사람을 찾는 함수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E98B6D-3303-49A2-9C68-A8D0AA1E5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1984"/>
            <a:ext cx="6491304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05B6DF-DD3F-42FF-B84E-F065A1D9F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27" y="3429000"/>
            <a:ext cx="7905750" cy="232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0AFD69-931E-45A8-96F0-70E75F1C9BD2}"/>
              </a:ext>
            </a:extLst>
          </p:cNvPr>
          <p:cNvSpPr txBox="1"/>
          <p:nvPr/>
        </p:nvSpPr>
        <p:spPr>
          <a:xfrm>
            <a:off x="6694415" y="5910044"/>
            <a:ext cx="267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console(int </a:t>
            </a:r>
            <a:r>
              <a:rPr lang="en-US" altLang="ko-KR" dirty="0" err="1"/>
              <a:t>sockfd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57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D147-9AFE-4C81-9E25-950E8D8A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400" dirty="0" err="1"/>
              <a:t>client.c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1FAAF-B259-41A8-9822-ED531473E5AD}"/>
              </a:ext>
            </a:extLst>
          </p:cNvPr>
          <p:cNvSpPr txBox="1"/>
          <p:nvPr/>
        </p:nvSpPr>
        <p:spPr>
          <a:xfrm>
            <a:off x="132166" y="947956"/>
            <a:ext cx="117391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console(int </a:t>
            </a:r>
            <a:r>
              <a:rPr lang="en-US" altLang="ko-KR" dirty="0" err="1"/>
              <a:t>sockfd</a:t>
            </a:r>
            <a:r>
              <a:rPr lang="en-US" altLang="ko-KR" dirty="0"/>
              <a:t>) : </a:t>
            </a:r>
            <a:r>
              <a:rPr lang="ko-KR" altLang="en-US" dirty="0"/>
              <a:t>대화를 입력하여 콘솔창에 출력하는 함수</a:t>
            </a:r>
            <a:endParaRPr lang="en-US" altLang="ko-KR" dirty="0"/>
          </a:p>
          <a:p>
            <a:r>
              <a:rPr lang="en-US" altLang="ko-KR" dirty="0"/>
              <a:t>		           </a:t>
            </a:r>
            <a:r>
              <a:rPr lang="ko-KR" altLang="en-US" dirty="0" err="1"/>
              <a:t>빈공란이나</a:t>
            </a:r>
            <a:r>
              <a:rPr lang="en-US" altLang="ko-KR" dirty="0"/>
              <a:t>, exit </a:t>
            </a:r>
            <a:r>
              <a:rPr lang="ko-KR" altLang="en-US" dirty="0"/>
              <a:t>또는</a:t>
            </a:r>
            <a:r>
              <a:rPr lang="en-US" altLang="ko-KR" dirty="0"/>
              <a:t> send+[</a:t>
            </a:r>
            <a:r>
              <a:rPr lang="ko-KR" altLang="en-US" dirty="0"/>
              <a:t>받는 사람</a:t>
            </a:r>
            <a:r>
              <a:rPr lang="en-US" altLang="ko-KR" dirty="0"/>
              <a:t>]+</a:t>
            </a:r>
            <a:r>
              <a:rPr lang="ko-KR" altLang="en-US" dirty="0"/>
              <a:t>메시지 를</a:t>
            </a:r>
            <a:r>
              <a:rPr lang="en-US" altLang="ko-KR" dirty="0"/>
              <a:t> </a:t>
            </a:r>
            <a:r>
              <a:rPr lang="ko-KR" altLang="en-US" dirty="0"/>
              <a:t>입력하여 프로그램을 종료하거나 </a:t>
            </a:r>
            <a:endParaRPr lang="en-US" altLang="ko-KR" dirty="0"/>
          </a:p>
          <a:p>
            <a:r>
              <a:rPr lang="en-US" altLang="ko-KR" dirty="0"/>
              <a:t>			</a:t>
            </a:r>
            <a:r>
              <a:rPr lang="ko-KR" altLang="en-US" dirty="0"/>
              <a:t>다른 사용자와 대화를 할 수 있음</a:t>
            </a:r>
            <a:endParaRPr lang="en-US" altLang="ko-KR" dirty="0"/>
          </a:p>
          <a:p>
            <a:r>
              <a:rPr lang="en-US" altLang="ko-KR" dirty="0"/>
              <a:t>void </a:t>
            </a:r>
            <a:r>
              <a:rPr lang="en-US" altLang="ko-KR" dirty="0" err="1"/>
              <a:t>register_username</a:t>
            </a:r>
            <a:r>
              <a:rPr lang="en-US" altLang="ko-KR" dirty="0"/>
              <a:t>(int </a:t>
            </a:r>
            <a:r>
              <a:rPr lang="en-US" altLang="ko-KR" dirty="0" err="1"/>
              <a:t>sockfd</a:t>
            </a:r>
            <a:r>
              <a:rPr lang="en-US" altLang="ko-KR" dirty="0"/>
              <a:t>) : </a:t>
            </a:r>
            <a:r>
              <a:rPr lang="ko-KR" altLang="en-US" dirty="0"/>
              <a:t>사용자를 등록하는 함수</a:t>
            </a:r>
            <a:endParaRPr lang="en-US" altLang="ko-KR" dirty="0"/>
          </a:p>
          <a:p>
            <a:r>
              <a:rPr lang="en-US" altLang="ko-KR" dirty="0"/>
              <a:t>void *receiver(void *</a:t>
            </a:r>
            <a:r>
              <a:rPr lang="en-US" altLang="ko-KR" dirty="0" err="1"/>
              <a:t>sfd</a:t>
            </a:r>
            <a:r>
              <a:rPr lang="en-US" altLang="ko-KR" dirty="0"/>
              <a:t>) : </a:t>
            </a:r>
            <a:r>
              <a:rPr lang="ko-KR" altLang="en-US" dirty="0"/>
              <a:t>대화를 받을 사람을 찾는 함수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AFD69-931E-45A8-96F0-70E75F1C9BD2}"/>
              </a:ext>
            </a:extLst>
          </p:cNvPr>
          <p:cNvSpPr txBox="1"/>
          <p:nvPr/>
        </p:nvSpPr>
        <p:spPr>
          <a:xfrm>
            <a:off x="430722" y="4264362"/>
            <a:ext cx="377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</a:t>
            </a:r>
            <a:r>
              <a:rPr lang="en-US" altLang="ko-KR" dirty="0" err="1"/>
              <a:t>register_username</a:t>
            </a:r>
            <a:r>
              <a:rPr lang="en-US" altLang="ko-KR" dirty="0"/>
              <a:t>(int </a:t>
            </a:r>
            <a:r>
              <a:rPr lang="en-US" altLang="ko-KR" dirty="0" err="1"/>
              <a:t>sockfd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95602A-BE99-49A8-ADEC-A5A3F20E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22" y="2891314"/>
            <a:ext cx="5391150" cy="12763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7E7FBE-35F9-470C-892D-CCAE52B4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8669"/>
            <a:ext cx="5457825" cy="3381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8D4345-B3E2-464E-AD03-1F350A2638E3}"/>
              </a:ext>
            </a:extLst>
          </p:cNvPr>
          <p:cNvSpPr txBox="1"/>
          <p:nvPr/>
        </p:nvSpPr>
        <p:spPr>
          <a:xfrm>
            <a:off x="6096000" y="5954852"/>
            <a:ext cx="26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 *receiver(void *</a:t>
            </a:r>
            <a:r>
              <a:rPr lang="en-US" altLang="ko-KR" dirty="0" err="1"/>
              <a:t>sfd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87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D147-9AFE-4C81-9E25-950E8D8A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실행화면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5BE3D2-63F1-4F15-9F23-38DA1ABE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50" y="971550"/>
            <a:ext cx="5505450" cy="588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1A32E9-FECA-47C6-8746-ABFF40A44510}"/>
              </a:ext>
            </a:extLst>
          </p:cNvPr>
          <p:cNvSpPr txBox="1"/>
          <p:nvPr/>
        </p:nvSpPr>
        <p:spPr>
          <a:xfrm>
            <a:off x="2004969" y="2088859"/>
            <a:ext cx="690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client.c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에서 이름을 입력하면 </a:t>
            </a:r>
            <a:r>
              <a:rPr lang="en-US" altLang="ko-KR" dirty="0">
                <a:highlight>
                  <a:srgbClr val="FFFF00"/>
                </a:highlight>
              </a:rPr>
              <a:t>[</a:t>
            </a:r>
            <a:r>
              <a:rPr lang="ko-KR" altLang="en-US" dirty="0">
                <a:highlight>
                  <a:srgbClr val="FFFF00"/>
                </a:highlight>
              </a:rPr>
              <a:t>이름</a:t>
            </a:r>
            <a:r>
              <a:rPr lang="en-US" altLang="ko-KR" dirty="0">
                <a:highlight>
                  <a:srgbClr val="FFFF00"/>
                </a:highlight>
              </a:rPr>
              <a:t>] entered!! </a:t>
            </a:r>
            <a:r>
              <a:rPr lang="ko-KR" altLang="en-US" dirty="0">
                <a:highlight>
                  <a:srgbClr val="FFFF00"/>
                </a:highlight>
              </a:rPr>
              <a:t>를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콘솔창에 띄움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88837-5D02-4FA1-A1AA-678A53B02EB6}"/>
              </a:ext>
            </a:extLst>
          </p:cNvPr>
          <p:cNvSpPr txBox="1"/>
          <p:nvPr/>
        </p:nvSpPr>
        <p:spPr>
          <a:xfrm>
            <a:off x="3724712" y="4131361"/>
            <a:ext cx="778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send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+</a:t>
            </a:r>
            <a:r>
              <a:rPr lang="ko-KR" altLang="en-US" dirty="0">
                <a:highlight>
                  <a:srgbClr val="FFFF00"/>
                </a:highlight>
              </a:rPr>
              <a:t> 받는 사람 </a:t>
            </a:r>
            <a:r>
              <a:rPr lang="en-US" altLang="ko-KR" dirty="0">
                <a:highlight>
                  <a:srgbClr val="FFFF00"/>
                </a:highlight>
              </a:rPr>
              <a:t>+ </a:t>
            </a:r>
            <a:r>
              <a:rPr lang="ko-KR" altLang="en-US" dirty="0">
                <a:highlight>
                  <a:srgbClr val="FFFF00"/>
                </a:highlight>
              </a:rPr>
              <a:t>내용 을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입력하면 받는 사람의 콘솔창에 내용이 나옴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BAD18F-00FB-4B9D-B647-2114AB69FF7E}"/>
              </a:ext>
            </a:extLst>
          </p:cNvPr>
          <p:cNvSpPr txBox="1"/>
          <p:nvPr/>
        </p:nvSpPr>
        <p:spPr>
          <a:xfrm>
            <a:off x="3944224" y="6087394"/>
            <a:ext cx="778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send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+</a:t>
            </a:r>
            <a:r>
              <a:rPr lang="ko-KR" altLang="en-US" dirty="0">
                <a:highlight>
                  <a:srgbClr val="FFFF00"/>
                </a:highlight>
              </a:rPr>
              <a:t> 받는 사람 </a:t>
            </a:r>
            <a:r>
              <a:rPr lang="en-US" altLang="ko-KR" dirty="0">
                <a:highlight>
                  <a:srgbClr val="FFFF00"/>
                </a:highlight>
              </a:rPr>
              <a:t>+ </a:t>
            </a:r>
            <a:r>
              <a:rPr lang="ko-KR" altLang="en-US" dirty="0">
                <a:highlight>
                  <a:srgbClr val="FFFF00"/>
                </a:highlight>
              </a:rPr>
              <a:t>내용 을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입력하면 받는 사람의 콘솔창에 내용이 나옴</a:t>
            </a:r>
          </a:p>
        </p:txBody>
      </p:sp>
    </p:spTree>
    <p:extLst>
      <p:ext uri="{BB962C8B-B14F-4D97-AF65-F5344CB8AC3E}">
        <p14:creationId xmlns:p14="http://schemas.microsoft.com/office/powerpoint/2010/main" val="310440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D147-9AFE-4C81-9E25-950E8D8A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아쉬운 점</a:t>
            </a:r>
            <a:r>
              <a:rPr lang="en-US" altLang="ko-KR" sz="2000" dirty="0"/>
              <a:t>/</a:t>
            </a:r>
            <a:r>
              <a:rPr lang="ko-KR" altLang="en-US" sz="2000" dirty="0"/>
              <a:t>느낀 점</a:t>
            </a:r>
            <a:endParaRPr lang="ko-KR" altLang="en-US" sz="2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E1A649-25F5-47B6-8E05-D5FC69395607}"/>
              </a:ext>
            </a:extLst>
          </p:cNvPr>
          <p:cNvGrpSpPr/>
          <p:nvPr/>
        </p:nvGrpSpPr>
        <p:grpSpPr>
          <a:xfrm>
            <a:off x="1526796" y="1241622"/>
            <a:ext cx="3926047" cy="2516697"/>
            <a:chOff x="1216404" y="1157680"/>
            <a:chExt cx="3926047" cy="25166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42E55C7-FB55-4CE2-8AAD-048CEEBB842A}"/>
                </a:ext>
              </a:extLst>
            </p:cNvPr>
            <p:cNvSpPr/>
            <p:nvPr/>
          </p:nvSpPr>
          <p:spPr>
            <a:xfrm>
              <a:off x="1216404" y="1157680"/>
              <a:ext cx="3926047" cy="25166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ADDED1-9081-46C7-87C8-7A16B5CD6181}"/>
                </a:ext>
              </a:extLst>
            </p:cNvPr>
            <p:cNvSpPr txBox="1"/>
            <p:nvPr/>
          </p:nvSpPr>
          <p:spPr>
            <a:xfrm>
              <a:off x="1216404" y="1157680"/>
              <a:ext cx="362483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./client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Enter a username : </a:t>
              </a:r>
              <a:r>
                <a:rPr lang="en-US" altLang="ko-KR" dirty="0" err="1">
                  <a:solidFill>
                    <a:schemeClr val="bg1"/>
                  </a:solidFill>
                </a:rPr>
                <a:t>hong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Welcome to chat client console. 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Please enter commands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[</a:t>
              </a:r>
              <a:r>
                <a:rPr lang="en-US" altLang="ko-KR" dirty="0" err="1">
                  <a:solidFill>
                    <a:schemeClr val="bg1"/>
                  </a:solidFill>
                </a:rPr>
                <a:t>hong</a:t>
              </a:r>
              <a:r>
                <a:rPr lang="en-US" altLang="ko-KR" dirty="0">
                  <a:solidFill>
                    <a:schemeClr val="bg1"/>
                  </a:solidFill>
                </a:rPr>
                <a:t>]$ hello</a:t>
              </a:r>
            </a:p>
            <a:p>
              <a:r>
                <a:rPr lang="en-US" altLang="ko-KR" dirty="0" err="1">
                  <a:solidFill>
                    <a:schemeClr val="bg1"/>
                  </a:solidFill>
                </a:rPr>
                <a:t>kim</a:t>
              </a:r>
              <a:r>
                <a:rPr lang="en-US" altLang="ko-KR" dirty="0">
                  <a:solidFill>
                    <a:schemeClr val="bg1"/>
                  </a:solidFill>
                </a:rPr>
                <a:t>: hi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2DFDA5-FD8C-4096-80CB-DE342A0343AE}"/>
              </a:ext>
            </a:extLst>
          </p:cNvPr>
          <p:cNvGrpSpPr/>
          <p:nvPr/>
        </p:nvGrpSpPr>
        <p:grpSpPr>
          <a:xfrm>
            <a:off x="6200863" y="1241621"/>
            <a:ext cx="3926047" cy="2516697"/>
            <a:chOff x="7299821" y="1157680"/>
            <a:chExt cx="3926047" cy="251669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75B078-0893-4FA1-B209-28B5935AAD8B}"/>
                </a:ext>
              </a:extLst>
            </p:cNvPr>
            <p:cNvSpPr/>
            <p:nvPr/>
          </p:nvSpPr>
          <p:spPr>
            <a:xfrm>
              <a:off x="7299821" y="1157680"/>
              <a:ext cx="3926047" cy="25166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5CF70-2CD7-4222-8977-88AD8BCCACB7}"/>
                </a:ext>
              </a:extLst>
            </p:cNvPr>
            <p:cNvSpPr txBox="1"/>
            <p:nvPr/>
          </p:nvSpPr>
          <p:spPr>
            <a:xfrm>
              <a:off x="7299821" y="1157680"/>
              <a:ext cx="362483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./client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Enter a username : </a:t>
              </a:r>
              <a:r>
                <a:rPr lang="en-US" altLang="ko-KR" dirty="0" err="1">
                  <a:solidFill>
                    <a:schemeClr val="bg1"/>
                  </a:solidFill>
                </a:rPr>
                <a:t>kim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Welcome to chat client console. 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Please enter commands</a:t>
              </a:r>
            </a:p>
            <a:p>
              <a:r>
                <a:rPr lang="en-US" altLang="ko-KR" dirty="0" err="1">
                  <a:solidFill>
                    <a:schemeClr val="bg1"/>
                  </a:solidFill>
                </a:rPr>
                <a:t>hong</a:t>
              </a:r>
              <a:r>
                <a:rPr lang="en-US" altLang="ko-KR" dirty="0">
                  <a:solidFill>
                    <a:schemeClr val="bg1"/>
                  </a:solidFill>
                </a:rPr>
                <a:t>: hello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[</a:t>
              </a:r>
              <a:r>
                <a:rPr lang="en-US" altLang="ko-KR" dirty="0" err="1">
                  <a:solidFill>
                    <a:schemeClr val="bg1"/>
                  </a:solidFill>
                </a:rPr>
                <a:t>kim</a:t>
              </a:r>
              <a:r>
                <a:rPr lang="en-US" altLang="ko-KR" dirty="0">
                  <a:solidFill>
                    <a:schemeClr val="bg1"/>
                  </a:solidFill>
                </a:rPr>
                <a:t>]$ hi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6E6E079-5270-4005-85B0-1291FD28484A}"/>
              </a:ext>
            </a:extLst>
          </p:cNvPr>
          <p:cNvSpPr txBox="1"/>
          <p:nvPr/>
        </p:nvSpPr>
        <p:spPr>
          <a:xfrm>
            <a:off x="327724" y="4501960"/>
            <a:ext cx="113063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지금 코딩한 내용에서는 서로 통신을 위해서 </a:t>
            </a:r>
            <a:r>
              <a:rPr lang="en-US" altLang="ko-KR" dirty="0"/>
              <a:t>send+[</a:t>
            </a:r>
            <a:r>
              <a:rPr lang="ko-KR" altLang="en-US" dirty="0"/>
              <a:t>받는 사람</a:t>
            </a:r>
            <a:r>
              <a:rPr lang="en-US" altLang="ko-KR" dirty="0"/>
              <a:t>]+</a:t>
            </a:r>
            <a:r>
              <a:rPr lang="ko-KR" altLang="en-US" dirty="0"/>
              <a:t>메시지 이렇게 입력해야만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그림처럼 메시지 만 입력해도 서로 통신이 가능하도록 구현하고 싶었지만 그러지 못 한 부분이 아쉽다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아직까지 소켓 통신에 대해 완벽하게 이해하지 </a:t>
            </a:r>
            <a:r>
              <a:rPr lang="ko-KR" altLang="en-US" dirty="0" err="1"/>
              <a:t>못한거</a:t>
            </a:r>
            <a:r>
              <a:rPr lang="ko-KR" altLang="en-US" dirty="0"/>
              <a:t> 같아서</a:t>
            </a:r>
            <a:endParaRPr lang="en-US" altLang="ko-KR" dirty="0"/>
          </a:p>
          <a:p>
            <a:r>
              <a:rPr lang="ko-KR" altLang="en-US" dirty="0"/>
              <a:t>방학동안 부족했던 부분을 보완 해서 다시 만들어 보고 싶다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42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474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기말과제 채팅 프로그램</vt:lpstr>
      <vt:lpstr> server.c</vt:lpstr>
      <vt:lpstr> server.c</vt:lpstr>
      <vt:lpstr> client.c</vt:lpstr>
      <vt:lpstr> client.c</vt:lpstr>
      <vt:lpstr> 실행화면</vt:lpstr>
      <vt:lpstr> 아쉬운 점/느낀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기말과제 채팅 프로그램</dc:title>
  <dc:creator> </dc:creator>
  <cp:lastModifiedBy> </cp:lastModifiedBy>
  <cp:revision>1</cp:revision>
  <dcterms:created xsi:type="dcterms:W3CDTF">2021-12-16T09:19:18Z</dcterms:created>
  <dcterms:modified xsi:type="dcterms:W3CDTF">2021-12-16T09:51:40Z</dcterms:modified>
</cp:coreProperties>
</file>