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57" r:id="rId15"/>
    <p:sldId id="258" r:id="rId16"/>
    <p:sldId id="259" r:id="rId17"/>
    <p:sldId id="263" r:id="rId18"/>
    <p:sldId id="261" r:id="rId19"/>
    <p:sldId id="262" r:id="rId20"/>
    <p:sldId id="260" r:id="rId21"/>
    <p:sldId id="282" r:id="rId22"/>
    <p:sldId id="264" r:id="rId23"/>
    <p:sldId id="283" r:id="rId24"/>
    <p:sldId id="265" r:id="rId25"/>
    <p:sldId id="266" r:id="rId26"/>
    <p:sldId id="284" r:id="rId27"/>
    <p:sldId id="285" r:id="rId28"/>
    <p:sldId id="280" r:id="rId29"/>
    <p:sldId id="287" r:id="rId30"/>
    <p:sldId id="286" r:id="rId31"/>
    <p:sldId id="281" r:id="rId32"/>
    <p:sldId id="288" r:id="rId33"/>
    <p:sldId id="279" r:id="rId34"/>
    <p:sldId id="28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6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0B03B-E983-4FB9-8613-E72FB0C0A58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C632C-2017-4536-BFE8-39C1AE228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9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632C-2017-4536-BFE8-39C1AE2287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6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3CFD-D13B-4FB6-B91B-565DD89A2587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A783-687C-4CFD-939B-B075C602D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한국의 고대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548680"/>
            <a:ext cx="5184576" cy="504056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낙랑군 행정문서</a:t>
            </a:r>
            <a:r>
              <a:rPr lang="en-US" altLang="ko-KR" sz="2000" dirty="0"/>
              <a:t>(</a:t>
            </a:r>
            <a:r>
              <a:rPr lang="ko-KR" altLang="en-US" sz="2000" dirty="0"/>
              <a:t>목간</a:t>
            </a:r>
            <a:r>
              <a:rPr lang="en-US" altLang="ko-KR" sz="2000" dirty="0"/>
              <a:t>) 25</a:t>
            </a:r>
            <a:r>
              <a:rPr lang="ko-KR" altLang="en-US" sz="2000" dirty="0" err="1"/>
              <a:t>개현</a:t>
            </a:r>
            <a:r>
              <a:rPr lang="ko-KR" altLang="en-US" sz="2000" dirty="0"/>
              <a:t> 구역별 인구분포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60960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56197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69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7715200" cy="59766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기타 여러 나라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부여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위치</a:t>
            </a:r>
            <a:r>
              <a:rPr lang="en-US" altLang="ko-KR" b="1" dirty="0"/>
              <a:t>: </a:t>
            </a:r>
            <a:r>
              <a:rPr lang="ko-KR" altLang="en-US" b="1" dirty="0"/>
              <a:t>요서</a:t>
            </a:r>
            <a:r>
              <a:rPr lang="en-US" altLang="ko-KR" b="1" dirty="0"/>
              <a:t>-&gt;</a:t>
            </a:r>
            <a:r>
              <a:rPr lang="ko-KR" altLang="en-US" b="1" dirty="0" err="1"/>
              <a:t>동만주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건국</a:t>
            </a:r>
            <a:r>
              <a:rPr lang="en-US" altLang="ko-KR" b="1" dirty="0"/>
              <a:t>: </a:t>
            </a:r>
            <a:r>
              <a:rPr lang="ko-KR" altLang="en-US" b="1" dirty="0"/>
              <a:t>기원전 </a:t>
            </a:r>
            <a:r>
              <a:rPr lang="en-US" altLang="ko-KR" b="1" dirty="0"/>
              <a:t>4</a:t>
            </a:r>
            <a:r>
              <a:rPr lang="ko-KR" altLang="en-US" b="1" dirty="0"/>
              <a:t>세기 이전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/>
              <a:t>삼국유사</a:t>
            </a:r>
            <a:r>
              <a:rPr lang="en-US" altLang="ko-KR" b="1" dirty="0">
                <a:latin typeface="맑은 고딕"/>
                <a:ea typeface="맑은 고딕"/>
              </a:rPr>
              <a:t>』: 59 B.C.; </a:t>
            </a:r>
            <a:r>
              <a:rPr lang="en-US" altLang="ko-KR" b="1" dirty="0"/>
              <a:t>『</a:t>
            </a:r>
            <a:r>
              <a:rPr lang="ko-KR" altLang="en-US" b="1" dirty="0" err="1"/>
              <a:t>산해경</a:t>
            </a:r>
            <a:r>
              <a:rPr lang="en-US" altLang="ko-KR" b="1" dirty="0"/>
              <a:t>』 </a:t>
            </a:r>
            <a:r>
              <a:rPr lang="ko-KR" altLang="en-US" b="1" dirty="0"/>
              <a:t>기원전 </a:t>
            </a:r>
            <a:r>
              <a:rPr lang="en-US" altLang="ko-KR" b="1" dirty="0"/>
              <a:t>3</a:t>
            </a:r>
            <a:r>
              <a:rPr lang="ko-KR" altLang="en-US" b="1" dirty="0"/>
              <a:t>세기 </a:t>
            </a:r>
            <a:r>
              <a:rPr lang="en-US" altLang="ko-KR" b="1" dirty="0"/>
              <a:t>;『</a:t>
            </a:r>
            <a:r>
              <a:rPr lang="ko-KR" altLang="en-US" b="1" dirty="0"/>
              <a:t>사기</a:t>
            </a:r>
            <a:r>
              <a:rPr lang="en-US" altLang="ko-KR" b="1" dirty="0"/>
              <a:t>』 </a:t>
            </a:r>
            <a:r>
              <a:rPr lang="ko-KR" altLang="en-US" b="1" dirty="0"/>
              <a:t>기원전 </a:t>
            </a:r>
            <a:r>
              <a:rPr lang="en-US" altLang="ko-KR" b="1" dirty="0"/>
              <a:t>1</a:t>
            </a:r>
            <a:r>
              <a:rPr lang="ko-KR" altLang="en-US" b="1" dirty="0"/>
              <a:t>세기 초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인구</a:t>
            </a:r>
            <a:r>
              <a:rPr lang="en-US" altLang="ko-KR" b="1" dirty="0">
                <a:latin typeface="맑은 고딕"/>
                <a:ea typeface="맑은 고딕"/>
              </a:rPr>
              <a:t>: 8</a:t>
            </a:r>
            <a:r>
              <a:rPr lang="ko-KR" altLang="en-US" b="1" dirty="0">
                <a:latin typeface="맑은 고딕"/>
                <a:ea typeface="맑은 고딕"/>
              </a:rPr>
              <a:t>만 호</a:t>
            </a:r>
            <a:r>
              <a:rPr lang="en-US" altLang="ko-KR" b="1" dirty="0">
                <a:latin typeface="맑은 고딕"/>
                <a:ea typeface="맑은 고딕"/>
              </a:rPr>
              <a:t>(3</a:t>
            </a:r>
            <a:r>
              <a:rPr lang="ko-KR" altLang="en-US" b="1" dirty="0">
                <a:latin typeface="맑은 고딕"/>
                <a:ea typeface="맑은 고딕"/>
              </a:rPr>
              <a:t>세기</a:t>
            </a:r>
            <a:r>
              <a:rPr lang="en-US" altLang="ko-KR" b="1" dirty="0">
                <a:latin typeface="맑은 고딕"/>
                <a:ea typeface="맑은 고딕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경제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농경과 목축</a:t>
            </a:r>
            <a:endParaRPr lang="en-US" altLang="ko-KR" b="1" dirty="0">
              <a:latin typeface="맑은 고딕"/>
              <a:ea typeface="맑은 고딕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정치 </a:t>
            </a:r>
            <a:endParaRPr lang="en-US" altLang="ko-KR" b="1" dirty="0">
              <a:latin typeface="맑은 고딕"/>
              <a:ea typeface="맑은 고딕"/>
            </a:endParaRPr>
          </a:p>
          <a:p>
            <a:pPr lvl="3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관직명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마가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우가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저가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구가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대사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대사자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사자 등</a:t>
            </a:r>
            <a:endParaRPr lang="en-US" altLang="ko-KR" b="1" dirty="0">
              <a:latin typeface="맑은 고딕"/>
              <a:ea typeface="맑은 고딕"/>
            </a:endParaRPr>
          </a:p>
          <a:p>
            <a:pPr lvl="3">
              <a:lnSpc>
                <a:spcPct val="150000"/>
              </a:lnSpc>
            </a:pPr>
            <a:r>
              <a:rPr lang="en-US" altLang="ko-KR" b="1" dirty="0">
                <a:latin typeface="맑은 고딕"/>
                <a:ea typeface="맑은 고딕"/>
              </a:rPr>
              <a:t>5</a:t>
            </a:r>
            <a:r>
              <a:rPr lang="ko-KR" altLang="en-US" b="1" dirty="0">
                <a:latin typeface="맑은 고딕"/>
                <a:ea typeface="맑은 고딕"/>
              </a:rPr>
              <a:t>부족 연맹왕국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마가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우가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저가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구가 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사출도</a:t>
            </a:r>
            <a:r>
              <a:rPr lang="en-US" altLang="ko-KR" b="1" dirty="0">
                <a:latin typeface="맑은 고딕"/>
                <a:ea typeface="맑은 고딕"/>
              </a:rPr>
              <a:t>)+ </a:t>
            </a:r>
            <a:r>
              <a:rPr lang="ko-KR" altLang="en-US" b="1" dirty="0">
                <a:latin typeface="맑은 고딕"/>
                <a:ea typeface="맑은 고딕"/>
              </a:rPr>
              <a:t>왕</a:t>
            </a:r>
            <a:endParaRPr lang="en-US" altLang="ko-KR" b="1" dirty="0">
              <a:latin typeface="맑은 고딕"/>
              <a:ea typeface="맑은 고딕"/>
            </a:endParaRPr>
          </a:p>
          <a:p>
            <a:pPr lvl="3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왕권 미약</a:t>
            </a:r>
            <a:endParaRPr lang="en-US" altLang="ko-KR" b="1" dirty="0">
              <a:latin typeface="맑은 고딕"/>
              <a:ea typeface="맑은 고딕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제가</a:t>
            </a:r>
            <a:r>
              <a:rPr lang="en-US" altLang="ko-KR" b="1" dirty="0">
                <a:latin typeface="맑은 고딕"/>
                <a:ea typeface="맑은 고딕"/>
              </a:rPr>
              <a:t>( </a:t>
            </a:r>
            <a:r>
              <a:rPr lang="ko-KR" altLang="en-US" b="1" dirty="0">
                <a:latin typeface="맑은 고딕"/>
                <a:ea typeface="맑은 고딕"/>
              </a:rPr>
              <a:t>전사</a:t>
            </a:r>
            <a:r>
              <a:rPr lang="en-US" altLang="ko-KR" b="1" dirty="0">
                <a:latin typeface="맑은 고딕"/>
                <a:ea typeface="맑은 고딕"/>
              </a:rPr>
              <a:t>) + </a:t>
            </a:r>
            <a:r>
              <a:rPr lang="ko-KR" altLang="en-US" b="1" dirty="0" err="1">
                <a:latin typeface="맑은 고딕"/>
                <a:ea typeface="맑은 고딕"/>
              </a:rPr>
              <a:t>하호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피지배층</a:t>
            </a:r>
            <a:r>
              <a:rPr lang="en-US" altLang="ko-KR" b="1" dirty="0">
                <a:latin typeface="맑은 고딕"/>
                <a:ea typeface="맑은 고딕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엄격한 금법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남녀간의 음행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투기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영고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우제점복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순장의 풍속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흰옷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은력의</a:t>
            </a:r>
            <a:r>
              <a:rPr lang="ko-KR" altLang="en-US" b="1" dirty="0">
                <a:latin typeface="맑은 고딕"/>
                <a:ea typeface="맑은 고딕"/>
              </a:rPr>
              <a:t> 사용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형사취수제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일부다처제</a:t>
            </a:r>
            <a:endParaRPr lang="en-US" altLang="ko-KR" b="1" dirty="0">
              <a:latin typeface="맑은 고딕"/>
              <a:ea typeface="맑은 고딕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>
                <a:latin typeface="맑은 고딕"/>
                <a:ea typeface="맑은 고딕"/>
              </a:rPr>
              <a:t>494</a:t>
            </a:r>
            <a:r>
              <a:rPr lang="ko-KR" altLang="en-US" b="1" dirty="0">
                <a:latin typeface="맑은 고딕"/>
                <a:ea typeface="맑은 고딕"/>
              </a:rPr>
              <a:t>년 </a:t>
            </a:r>
            <a:endParaRPr lang="en-US" altLang="ko-KR" b="1" dirty="0">
              <a:latin typeface="맑은 고딕"/>
              <a:ea typeface="맑은 고딕"/>
            </a:endParaRPr>
          </a:p>
          <a:p>
            <a:pPr lvl="3">
              <a:lnSpc>
                <a:spcPct val="150000"/>
              </a:lnSpc>
              <a:buNone/>
            </a:pPr>
            <a:r>
              <a:rPr lang="ko-KR" altLang="en-US" b="1" dirty="0">
                <a:latin typeface="맑은 고딕"/>
                <a:ea typeface="맑은 고딕"/>
              </a:rPr>
              <a:t> </a:t>
            </a:r>
            <a:endParaRPr lang="en-US" altLang="ko-KR" b="1" dirty="0">
              <a:latin typeface="맑은 고딕"/>
              <a:ea typeface="맑은 고딕"/>
            </a:endParaRPr>
          </a:p>
          <a:p>
            <a:pPr lvl="2">
              <a:lnSpc>
                <a:spcPct val="150000"/>
              </a:lnSpc>
            </a:pPr>
            <a:endParaRPr lang="ko-KR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/>
              <a:t>고구려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건국</a:t>
            </a:r>
            <a:r>
              <a:rPr lang="en-US" altLang="ko-KR" b="1" dirty="0"/>
              <a:t>: </a:t>
            </a:r>
            <a:r>
              <a:rPr lang="ko-KR" altLang="en-US" b="1" dirty="0"/>
              <a:t>현도군 </a:t>
            </a:r>
            <a:r>
              <a:rPr lang="ko-KR" altLang="en-US" b="1" dirty="0" err="1"/>
              <a:t>고구려현</a:t>
            </a:r>
            <a:r>
              <a:rPr lang="ko-KR" altLang="en-US" b="1" dirty="0"/>
              <a:t> </a:t>
            </a:r>
            <a:r>
              <a:rPr lang="en-US" altLang="ko-KR" b="1" dirty="0"/>
              <a:t>, </a:t>
            </a:r>
            <a:r>
              <a:rPr lang="ko-KR" altLang="en-US" b="1" dirty="0"/>
              <a:t>기원전 </a:t>
            </a:r>
            <a:r>
              <a:rPr lang="en-US" altLang="ko-KR" b="1" dirty="0"/>
              <a:t>2</a:t>
            </a:r>
            <a:r>
              <a:rPr lang="ko-KR" altLang="en-US" b="1" dirty="0"/>
              <a:t>세기 전에 존재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삼국사기</a:t>
            </a:r>
            <a:r>
              <a:rPr lang="en-US" altLang="ko-KR" b="1" dirty="0"/>
              <a:t>: </a:t>
            </a:r>
            <a:r>
              <a:rPr lang="ko-KR" altLang="en-US" b="1" dirty="0"/>
              <a:t>기원전 </a:t>
            </a:r>
            <a:r>
              <a:rPr lang="en-US" altLang="ko-KR" b="1" dirty="0"/>
              <a:t>37</a:t>
            </a:r>
            <a:r>
              <a:rPr lang="ko-KR" altLang="en-US" b="1" dirty="0"/>
              <a:t>년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en-US" altLang="ko-KR" b="1" dirty="0"/>
              <a:t>5</a:t>
            </a:r>
            <a:r>
              <a:rPr lang="ko-KR" altLang="en-US" b="1" dirty="0"/>
              <a:t>부족 연맹왕국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 err="1"/>
              <a:t>소노부</a:t>
            </a:r>
            <a:r>
              <a:rPr lang="en-US" altLang="ko-KR" b="1" dirty="0"/>
              <a:t>(</a:t>
            </a:r>
            <a:r>
              <a:rPr lang="ko-KR" altLang="en-US" b="1" dirty="0"/>
              <a:t>초기의 맹주</a:t>
            </a:r>
            <a:r>
              <a:rPr lang="en-US" altLang="ko-KR" b="1" dirty="0"/>
              <a:t>), </a:t>
            </a:r>
            <a:r>
              <a:rPr lang="ko-KR" altLang="en-US" b="1" dirty="0" err="1"/>
              <a:t>절노부</a:t>
            </a:r>
            <a:r>
              <a:rPr lang="en-US" altLang="ko-KR" b="1" dirty="0"/>
              <a:t>(</a:t>
            </a:r>
            <a:r>
              <a:rPr lang="ko-KR" altLang="en-US" b="1" dirty="0" err="1"/>
              <a:t>왕비족</a:t>
            </a:r>
            <a:r>
              <a:rPr lang="en-US" altLang="ko-KR" b="1" dirty="0"/>
              <a:t>), </a:t>
            </a:r>
            <a:r>
              <a:rPr lang="ko-KR" altLang="en-US" b="1" dirty="0" err="1"/>
              <a:t>순노부</a:t>
            </a:r>
            <a:r>
              <a:rPr lang="en-US" altLang="ko-KR" b="1" dirty="0"/>
              <a:t>, </a:t>
            </a:r>
            <a:r>
              <a:rPr lang="ko-KR" altLang="en-US" b="1" dirty="0" err="1"/>
              <a:t>관노부</a:t>
            </a:r>
            <a:r>
              <a:rPr lang="en-US" altLang="ko-KR" b="1" dirty="0"/>
              <a:t>, </a:t>
            </a:r>
            <a:r>
              <a:rPr lang="ko-KR" altLang="en-US" b="1" dirty="0" err="1"/>
              <a:t>계루부</a:t>
            </a:r>
            <a:r>
              <a:rPr lang="en-US" altLang="ko-KR" b="1" dirty="0"/>
              <a:t>(</a:t>
            </a:r>
            <a:r>
              <a:rPr lang="ko-KR" altLang="en-US" b="1" dirty="0"/>
              <a:t>태조 이후 왕족</a:t>
            </a:r>
            <a:r>
              <a:rPr lang="en-US" altLang="ko-KR" b="1" dirty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압록강 유역</a:t>
            </a:r>
            <a:r>
              <a:rPr lang="en-US" altLang="ko-KR" b="1" dirty="0"/>
              <a:t>(</a:t>
            </a:r>
            <a:r>
              <a:rPr lang="ko-KR" altLang="en-US" b="1" dirty="0" err="1"/>
              <a:t>졸본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약탈경제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신분제 사회</a:t>
            </a:r>
            <a:r>
              <a:rPr lang="en-US" altLang="ko-KR" b="1" dirty="0"/>
              <a:t>: </a:t>
            </a:r>
            <a:r>
              <a:rPr lang="ko-KR" altLang="en-US" b="1" dirty="0"/>
              <a:t>지배층</a:t>
            </a:r>
            <a:r>
              <a:rPr lang="en-US" altLang="ko-KR" b="1" dirty="0"/>
              <a:t>(</a:t>
            </a:r>
            <a:r>
              <a:rPr lang="ko-KR" altLang="en-US" b="1" dirty="0"/>
              <a:t>대가</a:t>
            </a:r>
            <a:r>
              <a:rPr lang="en-US" altLang="ko-KR" b="1" dirty="0"/>
              <a:t>) </a:t>
            </a:r>
            <a:r>
              <a:rPr lang="ko-KR" altLang="en-US" b="1" dirty="0"/>
              <a:t>피지배층</a:t>
            </a:r>
            <a:r>
              <a:rPr lang="en-US" altLang="ko-KR" b="1" dirty="0"/>
              <a:t>(</a:t>
            </a:r>
            <a:r>
              <a:rPr lang="ko-KR" altLang="en-US" b="1" dirty="0" err="1"/>
              <a:t>하호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제가회의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 err="1"/>
              <a:t>서옥제</a:t>
            </a:r>
            <a:r>
              <a:rPr lang="en-US" altLang="ko-KR" b="1" dirty="0"/>
              <a:t>(</a:t>
            </a:r>
            <a:r>
              <a:rPr lang="ko-KR" altLang="en-US" b="1" dirty="0" err="1"/>
              <a:t>데릴사위제</a:t>
            </a:r>
            <a:r>
              <a:rPr lang="en-US" altLang="ko-KR" b="1" dirty="0"/>
              <a:t>), </a:t>
            </a:r>
            <a:r>
              <a:rPr lang="ko-KR" altLang="en-US" b="1" dirty="0"/>
              <a:t>동맹</a:t>
            </a:r>
            <a:r>
              <a:rPr lang="en-US" altLang="ko-KR" b="1" dirty="0"/>
              <a:t>(10</a:t>
            </a:r>
            <a:r>
              <a:rPr lang="ko-KR" altLang="en-US" b="1" dirty="0"/>
              <a:t>월</a:t>
            </a:r>
            <a:r>
              <a:rPr lang="en-US" altLang="ko-KR" b="1" dirty="0"/>
              <a:t>)</a:t>
            </a:r>
            <a:r>
              <a:rPr lang="ko-KR" altLang="en-US" b="1" dirty="0"/>
              <a:t>과 국동대혈</a:t>
            </a:r>
            <a:r>
              <a:rPr lang="en-US" altLang="ko-KR" b="1" dirty="0"/>
              <a:t>(</a:t>
            </a:r>
            <a:r>
              <a:rPr lang="ko-KR" altLang="en-US" b="1" dirty="0"/>
              <a:t>주몽과 유화부인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후장의 풍습</a:t>
            </a:r>
            <a:r>
              <a:rPr lang="en-US" altLang="ko-KR" b="1" dirty="0"/>
              <a:t>, </a:t>
            </a:r>
            <a:r>
              <a:rPr lang="ko-KR" altLang="en-US" b="1" dirty="0"/>
              <a:t>범죄자 처형</a:t>
            </a:r>
            <a:r>
              <a:rPr lang="en-US" altLang="ko-KR" b="1" dirty="0"/>
              <a:t>(</a:t>
            </a:r>
            <a:r>
              <a:rPr lang="ko-KR" altLang="en-US" b="1" dirty="0"/>
              <a:t>가족</a:t>
            </a:r>
            <a:r>
              <a:rPr lang="en-US" altLang="ko-KR" b="1" dirty="0"/>
              <a:t> </a:t>
            </a:r>
            <a:r>
              <a:rPr lang="ko-KR" altLang="en-US" b="1" dirty="0"/>
              <a:t>노비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endParaRPr lang="ko-KR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옥저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삼로</a:t>
            </a:r>
            <a:r>
              <a:rPr lang="en-US" altLang="ko-KR" dirty="0"/>
              <a:t>, </a:t>
            </a:r>
            <a:r>
              <a:rPr lang="ko-KR" altLang="en-US" dirty="0"/>
              <a:t>소금 및 해산물</a:t>
            </a:r>
            <a:r>
              <a:rPr lang="en-US" altLang="ko-KR" dirty="0"/>
              <a:t>, 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골장제</a:t>
            </a:r>
            <a:r>
              <a:rPr lang="en-US" altLang="ko-KR" dirty="0"/>
              <a:t>( </a:t>
            </a:r>
            <a:r>
              <a:rPr lang="ko-KR" altLang="en-US" dirty="0"/>
              <a:t>목곽</a:t>
            </a:r>
            <a:r>
              <a:rPr lang="en-US" altLang="ko-KR" dirty="0"/>
              <a:t>), </a:t>
            </a:r>
            <a:r>
              <a:rPr lang="ko-KR" altLang="en-US" dirty="0"/>
              <a:t>가족 </a:t>
            </a:r>
            <a:r>
              <a:rPr lang="ko-KR" altLang="en-US" dirty="0" err="1"/>
              <a:t>공동묘</a:t>
            </a:r>
            <a:r>
              <a:rPr lang="en-US" altLang="ko-KR" dirty="0"/>
              <a:t>, </a:t>
            </a:r>
            <a:r>
              <a:rPr lang="ko-KR" altLang="en-US" dirty="0" err="1"/>
              <a:t>민며느리제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동예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 err="1"/>
              <a:t>읍군</a:t>
            </a:r>
            <a:r>
              <a:rPr lang="en-US" altLang="ko-KR" dirty="0"/>
              <a:t>, </a:t>
            </a:r>
            <a:r>
              <a:rPr lang="ko-KR" altLang="en-US" dirty="0" err="1"/>
              <a:t>삼로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책화</a:t>
            </a:r>
            <a:r>
              <a:rPr lang="en-US" altLang="ko-KR" dirty="0"/>
              <a:t>: </a:t>
            </a:r>
            <a:r>
              <a:rPr lang="ko-KR" altLang="en-US" dirty="0"/>
              <a:t>타인의 구역 </a:t>
            </a:r>
            <a:r>
              <a:rPr lang="ko-KR" altLang="en-US" dirty="0" err="1"/>
              <a:t>침범시</a:t>
            </a:r>
            <a:r>
              <a:rPr lang="ko-KR" altLang="en-US" dirty="0"/>
              <a:t> 노예</a:t>
            </a:r>
            <a:r>
              <a:rPr lang="en-US" altLang="ko-KR" dirty="0"/>
              <a:t>, </a:t>
            </a:r>
            <a:r>
              <a:rPr lang="ko-KR" altLang="en-US" dirty="0"/>
              <a:t>소</a:t>
            </a:r>
            <a:r>
              <a:rPr lang="en-US" altLang="ko-KR" dirty="0"/>
              <a:t>, </a:t>
            </a:r>
            <a:r>
              <a:rPr lang="ko-KR" altLang="en-US" dirty="0"/>
              <a:t>말 따위로 보상</a:t>
            </a:r>
            <a:r>
              <a:rPr lang="en-US" altLang="ko-KR" dirty="0"/>
              <a:t>(</a:t>
            </a:r>
            <a:r>
              <a:rPr lang="ko-KR" altLang="en-US" dirty="0"/>
              <a:t>사유재산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족외혼 </a:t>
            </a:r>
            <a:r>
              <a:rPr lang="en-US" altLang="ko-KR" dirty="0"/>
              <a:t>, </a:t>
            </a:r>
            <a:r>
              <a:rPr lang="ko-KR" altLang="en-US" dirty="0"/>
              <a:t>무천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삼베</a:t>
            </a:r>
            <a:r>
              <a:rPr lang="en-US" altLang="ko-KR" dirty="0"/>
              <a:t>, </a:t>
            </a:r>
            <a:r>
              <a:rPr lang="ko-KR" altLang="en-US" dirty="0"/>
              <a:t>누에</a:t>
            </a:r>
            <a:r>
              <a:rPr lang="en-US" altLang="ko-KR" dirty="0"/>
              <a:t>, </a:t>
            </a:r>
            <a:r>
              <a:rPr lang="ko-KR" altLang="en-US" dirty="0" err="1"/>
              <a:t>단궁</a:t>
            </a:r>
            <a:r>
              <a:rPr lang="en-US" altLang="ko-KR" dirty="0"/>
              <a:t>, </a:t>
            </a:r>
            <a:r>
              <a:rPr lang="ko-KR" altLang="en-US" dirty="0" err="1"/>
              <a:t>반어피</a:t>
            </a:r>
            <a:r>
              <a:rPr lang="en-US" altLang="ko-KR" dirty="0"/>
              <a:t>, </a:t>
            </a:r>
            <a:r>
              <a:rPr lang="ko-KR" altLang="en-US" dirty="0"/>
              <a:t>과하마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삼한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마한</a:t>
            </a:r>
            <a:r>
              <a:rPr lang="en-US" altLang="ko-KR" dirty="0"/>
              <a:t>(54), </a:t>
            </a:r>
            <a:r>
              <a:rPr lang="ko-KR" altLang="en-US" dirty="0"/>
              <a:t>진한</a:t>
            </a:r>
            <a:r>
              <a:rPr lang="en-US" altLang="ko-KR" dirty="0"/>
              <a:t>(12), </a:t>
            </a:r>
            <a:r>
              <a:rPr lang="ko-KR" altLang="en-US" dirty="0"/>
              <a:t>변한</a:t>
            </a:r>
            <a:r>
              <a:rPr lang="en-US" altLang="ko-KR" dirty="0"/>
              <a:t>(12)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신지</a:t>
            </a:r>
            <a:r>
              <a:rPr lang="en-US" altLang="ko-KR" dirty="0"/>
              <a:t>, </a:t>
            </a:r>
            <a:r>
              <a:rPr lang="ko-KR" altLang="en-US" dirty="0" err="1"/>
              <a:t>읍차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제정 분리</a:t>
            </a:r>
            <a:r>
              <a:rPr lang="en-US" altLang="ko-KR" dirty="0"/>
              <a:t>: </a:t>
            </a:r>
            <a:r>
              <a:rPr lang="ko-KR" altLang="en-US" dirty="0"/>
              <a:t>천군</a:t>
            </a:r>
            <a:r>
              <a:rPr lang="en-US" altLang="ko-KR" dirty="0"/>
              <a:t>=</a:t>
            </a:r>
            <a:r>
              <a:rPr lang="ko-KR" altLang="en-US" dirty="0"/>
              <a:t>소도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변한의 철</a:t>
            </a:r>
            <a:r>
              <a:rPr lang="en-US" altLang="ko-KR" dirty="0"/>
              <a:t>: </a:t>
            </a:r>
            <a:r>
              <a:rPr lang="ko-KR" altLang="en-US" dirty="0"/>
              <a:t>마한</a:t>
            </a:r>
            <a:r>
              <a:rPr lang="en-US" altLang="ko-KR" dirty="0"/>
              <a:t>, </a:t>
            </a:r>
            <a:r>
              <a:rPr lang="ko-KR" altLang="en-US" dirty="0"/>
              <a:t>왜</a:t>
            </a:r>
            <a:r>
              <a:rPr lang="en-US" altLang="ko-KR" dirty="0"/>
              <a:t>, </a:t>
            </a:r>
            <a:r>
              <a:rPr lang="ko-KR" altLang="en-US" dirty="0"/>
              <a:t>예 와 교역</a:t>
            </a:r>
            <a:r>
              <a:rPr lang="en-US" altLang="ko-KR" dirty="0"/>
              <a:t> ; </a:t>
            </a:r>
            <a:r>
              <a:rPr lang="ko-KR" altLang="en-US" dirty="0"/>
              <a:t>삼국지 위지 </a:t>
            </a:r>
            <a:r>
              <a:rPr lang="ko-KR" altLang="en-US" dirty="0" err="1"/>
              <a:t>동이전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고대국가의 형성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20480"/>
          </a:xfrm>
        </p:spPr>
        <p:txBody>
          <a:bodyPr>
            <a:normAutofit fontScale="85000" lnSpcReduction="10000"/>
          </a:bodyPr>
          <a:lstStyle/>
          <a:p>
            <a:pPr marL="571500" indent="-360000">
              <a:lnSpc>
                <a:spcPct val="17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ko-KR" altLang="en-US" b="1" dirty="0"/>
              <a:t>권력의 집중</a:t>
            </a:r>
            <a:endParaRPr lang="en-US" altLang="ko-KR" b="1" dirty="0"/>
          </a:p>
          <a:p>
            <a:pPr marL="971550" lvl="1" indent="-3600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b="1" dirty="0"/>
              <a:t>고구려 </a:t>
            </a:r>
            <a:endParaRPr lang="en-US" altLang="ko-KR" b="1" dirty="0"/>
          </a:p>
          <a:p>
            <a:pPr marL="1371600" lvl="2" indent="-360000">
              <a:lnSpc>
                <a:spcPct val="17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b="1" dirty="0" err="1"/>
              <a:t>계루부</a:t>
            </a:r>
            <a:r>
              <a:rPr lang="ko-KR" altLang="en-US" b="1" dirty="0"/>
              <a:t> 고씨 왕가에 의한 권력독점과 강화</a:t>
            </a:r>
            <a:endParaRPr lang="en-US" altLang="ko-KR" b="1" dirty="0"/>
          </a:p>
          <a:p>
            <a:pPr marL="1828800" lvl="3" indent="-360000">
              <a:lnSpc>
                <a:spcPct val="17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b="1" dirty="0" err="1"/>
              <a:t>해씨</a:t>
            </a:r>
            <a:r>
              <a:rPr lang="en-US" altLang="ko-KR" b="1" dirty="0"/>
              <a:t>(</a:t>
            </a:r>
            <a:r>
              <a:rPr lang="ko-KR" altLang="en-US" b="1" dirty="0" err="1"/>
              <a:t>연노부</a:t>
            </a:r>
            <a:r>
              <a:rPr lang="en-US" altLang="ko-KR" b="1" dirty="0"/>
              <a:t>)</a:t>
            </a:r>
            <a:r>
              <a:rPr lang="ko-KR" altLang="en-US" b="1" dirty="0"/>
              <a:t>의 경쟁와 고씨</a:t>
            </a:r>
            <a:r>
              <a:rPr lang="en-US" altLang="ko-KR" b="1" dirty="0"/>
              <a:t>(</a:t>
            </a:r>
            <a:r>
              <a:rPr lang="ko-KR" altLang="en-US" b="1" dirty="0" err="1"/>
              <a:t>계루부</a:t>
            </a:r>
            <a:r>
              <a:rPr lang="en-US" altLang="ko-KR" b="1" dirty="0"/>
              <a:t>)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경쟁</a:t>
            </a:r>
            <a:endParaRPr lang="en-US" altLang="ko-KR" b="1" dirty="0"/>
          </a:p>
          <a:p>
            <a:pPr marL="2286000" lvl="4" indent="-3600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/>
              <a:t>삼국유사</a:t>
            </a:r>
            <a:r>
              <a:rPr lang="en-US" altLang="ko-KR" b="1" dirty="0">
                <a:latin typeface="맑은 고딕"/>
                <a:ea typeface="맑은 고딕"/>
              </a:rPr>
              <a:t>』</a:t>
            </a:r>
            <a:r>
              <a:rPr lang="en-US" altLang="ko-KR" b="1" dirty="0"/>
              <a:t>: 1</a:t>
            </a:r>
            <a:r>
              <a:rPr lang="ko-KR" altLang="en-US" b="1" dirty="0"/>
              <a:t>대 동명왕</a:t>
            </a:r>
            <a:r>
              <a:rPr lang="en-US" altLang="ko-KR" b="1" dirty="0"/>
              <a:t>(</a:t>
            </a:r>
            <a:r>
              <a:rPr lang="ko-KR" altLang="en-US" b="1" dirty="0"/>
              <a:t>고씨</a:t>
            </a:r>
            <a:r>
              <a:rPr lang="en-US" altLang="ko-KR" b="1" dirty="0"/>
              <a:t>) 2</a:t>
            </a:r>
            <a:r>
              <a:rPr lang="ko-KR" altLang="en-US" b="1" dirty="0"/>
              <a:t>대</a:t>
            </a:r>
            <a:r>
              <a:rPr lang="en-US" altLang="ko-KR" b="1" dirty="0"/>
              <a:t>-5</a:t>
            </a:r>
            <a:r>
              <a:rPr lang="ko-KR" altLang="en-US" b="1" dirty="0"/>
              <a:t>대</a:t>
            </a:r>
            <a:r>
              <a:rPr lang="en-US" altLang="ko-KR" b="1" dirty="0"/>
              <a:t>(</a:t>
            </a:r>
            <a:r>
              <a:rPr lang="ko-KR" altLang="en-US" b="1" dirty="0" err="1"/>
              <a:t>해씨</a:t>
            </a:r>
            <a:r>
              <a:rPr lang="en-US" altLang="ko-KR" b="1" dirty="0"/>
              <a:t>)</a:t>
            </a:r>
          </a:p>
          <a:p>
            <a:pPr marL="2286000" lvl="4" indent="-3600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중국</a:t>
            </a: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>
                <a:latin typeface="맑은 고딕"/>
                <a:ea typeface="맑은 고딕"/>
              </a:rPr>
              <a:t>삼국지</a:t>
            </a:r>
            <a:r>
              <a:rPr lang="en-US" altLang="ko-KR" b="1" dirty="0">
                <a:latin typeface="맑은 고딕"/>
                <a:ea typeface="맑은 고딕"/>
              </a:rPr>
              <a:t>』: </a:t>
            </a:r>
            <a:r>
              <a:rPr lang="ko-KR" altLang="en-US" b="1" dirty="0" err="1">
                <a:latin typeface="맑은 고딕"/>
                <a:ea typeface="맑은 고딕"/>
              </a:rPr>
              <a:t>연노부에서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ko-KR" altLang="en-US" b="1" dirty="0" err="1">
                <a:latin typeface="맑은 고딕"/>
                <a:ea typeface="맑은 고딕"/>
              </a:rPr>
              <a:t>계루부로의</a:t>
            </a:r>
            <a:r>
              <a:rPr lang="ko-KR" altLang="en-US" b="1" dirty="0">
                <a:latin typeface="맑은 고딕"/>
                <a:ea typeface="맑은 고딕"/>
              </a:rPr>
              <a:t> 왕의 교체</a:t>
            </a:r>
            <a:endParaRPr lang="en-US" altLang="ko-KR" b="1" dirty="0"/>
          </a:p>
          <a:p>
            <a:pPr marL="1828800" lvl="3" indent="-360000">
              <a:lnSpc>
                <a:spcPct val="17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b="1" dirty="0"/>
              <a:t>6</a:t>
            </a:r>
            <a:r>
              <a:rPr lang="ko-KR" altLang="en-US" b="1" dirty="0"/>
              <a:t>대 </a:t>
            </a:r>
            <a:r>
              <a:rPr lang="ko-KR" altLang="en-US" b="1" dirty="0" err="1"/>
              <a:t>태조왕</a:t>
            </a:r>
            <a:r>
              <a:rPr lang="ko-KR" altLang="en-US" b="1" dirty="0"/>
              <a:t> </a:t>
            </a:r>
            <a:r>
              <a:rPr lang="en-US" altLang="ko-KR" b="1" dirty="0"/>
              <a:t>(1</a:t>
            </a:r>
            <a:r>
              <a:rPr lang="ko-KR" altLang="en-US" b="1" dirty="0"/>
              <a:t>세기말</a:t>
            </a:r>
            <a:r>
              <a:rPr lang="en-US" altLang="ko-KR" b="1" dirty="0"/>
              <a:t>-2</a:t>
            </a:r>
            <a:r>
              <a:rPr lang="ko-KR" altLang="en-US" b="1" dirty="0" err="1"/>
              <a:t>세기초</a:t>
            </a:r>
            <a:r>
              <a:rPr lang="en-US" altLang="ko-KR" b="1" dirty="0"/>
              <a:t>) </a:t>
            </a:r>
            <a:r>
              <a:rPr lang="ko-KR" altLang="en-US" b="1" dirty="0" err="1"/>
              <a:t>고씨왕에</a:t>
            </a:r>
            <a:r>
              <a:rPr lang="ko-KR" altLang="en-US" b="1" dirty="0"/>
              <a:t> 의한 권력 독점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828800" lvl="3" indent="-360000">
              <a:lnSpc>
                <a:spcPct val="17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b="1" dirty="0"/>
              <a:t>형제상속</a:t>
            </a:r>
            <a:r>
              <a:rPr lang="en-US" altLang="ko-KR" b="1" dirty="0">
                <a:sym typeface="Wingdings" pitchFamily="2" charset="2"/>
              </a:rPr>
              <a:t></a:t>
            </a:r>
            <a:r>
              <a:rPr lang="ko-KR" altLang="en-US" b="1" dirty="0">
                <a:sym typeface="Wingdings" pitchFamily="2" charset="2"/>
              </a:rPr>
              <a:t>부자상속</a:t>
            </a:r>
            <a:r>
              <a:rPr lang="en-US" altLang="ko-KR" b="1" dirty="0">
                <a:sym typeface="Wingdings" pitchFamily="2" charset="2"/>
              </a:rPr>
              <a:t>( </a:t>
            </a:r>
            <a:r>
              <a:rPr lang="ko-KR" altLang="en-US" b="1" dirty="0">
                <a:sym typeface="Wingdings" pitchFamily="2" charset="2"/>
              </a:rPr>
              <a:t>고국천왕</a:t>
            </a:r>
            <a:r>
              <a:rPr lang="en-US" altLang="ko-KR" b="1" dirty="0">
                <a:sym typeface="Wingdings" pitchFamily="2" charset="2"/>
              </a:rPr>
              <a:t>, 176-196) </a:t>
            </a:r>
            <a:endParaRPr lang="en-US" altLang="ko-KR" b="1" dirty="0"/>
          </a:p>
          <a:p>
            <a:pPr marL="1371600" lvl="2" indent="-360000">
              <a:lnSpc>
                <a:spcPct val="17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b="1" dirty="0" err="1"/>
              <a:t>왕비족</a:t>
            </a:r>
            <a:r>
              <a:rPr lang="en-US" altLang="ko-KR" b="1" dirty="0"/>
              <a:t>: </a:t>
            </a:r>
            <a:r>
              <a:rPr lang="ko-KR" altLang="en-US" b="1" dirty="0" err="1"/>
              <a:t>연나부</a:t>
            </a:r>
            <a:r>
              <a:rPr lang="ko-KR" altLang="en-US" b="1" dirty="0"/>
              <a:t> </a:t>
            </a:r>
            <a:r>
              <a:rPr lang="ko-KR" altLang="en-US" b="1" dirty="0" err="1"/>
              <a:t>명림씨왕비</a:t>
            </a:r>
            <a:r>
              <a:rPr lang="en-US" altLang="ko-KR" b="1" dirty="0"/>
              <a:t>(</a:t>
            </a:r>
            <a:r>
              <a:rPr lang="ko-KR" altLang="en-US" b="1" dirty="0"/>
              <a:t>고국천왕</a:t>
            </a:r>
            <a:r>
              <a:rPr lang="en-US" altLang="ko-KR" b="1" dirty="0"/>
              <a:t>)-&gt;</a:t>
            </a:r>
            <a:r>
              <a:rPr lang="ko-KR" altLang="en-US" b="1" dirty="0" err="1"/>
              <a:t>주씨왕비</a:t>
            </a:r>
            <a:r>
              <a:rPr lang="en-US" altLang="ko-KR" b="1" dirty="0"/>
              <a:t>(</a:t>
            </a:r>
            <a:r>
              <a:rPr lang="ko-KR" altLang="en-US" b="1" dirty="0" err="1"/>
              <a:t>미천왕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77500" lnSpcReduction="20000"/>
          </a:bodyPr>
          <a:lstStyle/>
          <a:p>
            <a:pPr marL="1125900" lvl="1" indent="-514350">
              <a:lnSpc>
                <a:spcPct val="170000"/>
              </a:lnSpc>
              <a:buFont typeface="+mj-lt"/>
              <a:buAutoNum type="arabicPeriod" startAt="2"/>
            </a:pPr>
            <a:r>
              <a:rPr lang="ko-KR" altLang="en-US" b="1" dirty="0"/>
              <a:t>백제</a:t>
            </a:r>
            <a:endParaRPr lang="en-US" altLang="ko-KR" b="1" dirty="0"/>
          </a:p>
          <a:p>
            <a:pPr marL="1371600" lvl="2" indent="-3600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/>
              <a:t>부여씨</a:t>
            </a:r>
            <a:r>
              <a:rPr lang="ko-KR" altLang="en-US" b="1" dirty="0"/>
              <a:t> 왕가에 의한 권력 독점</a:t>
            </a:r>
            <a:endParaRPr lang="en-US" altLang="ko-KR" b="1" dirty="0"/>
          </a:p>
          <a:p>
            <a:pPr marL="1828800" lvl="3" indent="-3600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/>
              <a:t>부여씨와</a:t>
            </a:r>
            <a:r>
              <a:rPr lang="ko-KR" altLang="en-US" b="1" dirty="0"/>
              <a:t> </a:t>
            </a:r>
            <a:r>
              <a:rPr lang="ko-KR" altLang="en-US" b="1" dirty="0" err="1"/>
              <a:t>해씨의</a:t>
            </a:r>
            <a:r>
              <a:rPr lang="ko-KR" altLang="en-US" b="1" dirty="0"/>
              <a:t> 경쟁</a:t>
            </a:r>
            <a:endParaRPr lang="en-US" altLang="ko-KR" b="1" dirty="0"/>
          </a:p>
          <a:p>
            <a:pPr marL="2286000" lvl="4" indent="-360000">
              <a:lnSpc>
                <a:spcPct val="170000"/>
              </a:lnSpc>
              <a:buNone/>
            </a:pP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/>
              <a:t>삼국사기</a:t>
            </a:r>
            <a:r>
              <a:rPr lang="en-US" altLang="ko-KR" b="1" dirty="0">
                <a:latin typeface="맑은 고딕"/>
                <a:ea typeface="맑은 고딕"/>
              </a:rPr>
              <a:t>』: </a:t>
            </a:r>
            <a:r>
              <a:rPr lang="ko-KR" altLang="en-US" b="1" dirty="0" err="1">
                <a:latin typeface="맑은 고딕"/>
                <a:ea typeface="맑은 고딕"/>
              </a:rPr>
              <a:t>부여씨</a:t>
            </a:r>
            <a:r>
              <a:rPr lang="ko-KR" altLang="en-US" b="1" dirty="0">
                <a:latin typeface="맑은 고딕"/>
                <a:ea typeface="맑은 고딕"/>
              </a:rPr>
              <a:t> 왕가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360000">
              <a:lnSpc>
                <a:spcPct val="170000"/>
              </a:lnSpc>
              <a:buNone/>
            </a:pPr>
            <a:r>
              <a:rPr lang="ko-KR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>
                <a:latin typeface="맑은 고딕"/>
                <a:ea typeface="맑은 고딕"/>
              </a:rPr>
              <a:t>삼국유사</a:t>
            </a:r>
            <a:r>
              <a:rPr lang="en-US" altLang="ko-KR" b="1" dirty="0">
                <a:latin typeface="맑은 고딕"/>
                <a:ea typeface="맑은 고딕"/>
              </a:rPr>
              <a:t>』:  </a:t>
            </a:r>
            <a:r>
              <a:rPr lang="ko-KR" altLang="en-US" b="1" dirty="0" err="1">
                <a:latin typeface="맑은 고딕"/>
                <a:ea typeface="맑은 고딕"/>
              </a:rPr>
              <a:t>해씨</a:t>
            </a:r>
            <a:r>
              <a:rPr lang="ko-KR" altLang="en-US" b="1" dirty="0">
                <a:latin typeface="맑은 고딕"/>
                <a:ea typeface="맑은 고딕"/>
              </a:rPr>
              <a:t> 왕가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360000">
              <a:lnSpc>
                <a:spcPct val="170000"/>
              </a:lnSpc>
              <a:buNone/>
            </a:pPr>
            <a:r>
              <a:rPr lang="en-US" altLang="ko-KR" b="1" dirty="0">
                <a:latin typeface="맑은 고딕"/>
                <a:ea typeface="맑은 고딕"/>
              </a:rPr>
              <a:t>2</a:t>
            </a:r>
            <a:r>
              <a:rPr lang="ko-KR" altLang="en-US" b="1" dirty="0">
                <a:latin typeface="맑은 고딕"/>
                <a:ea typeface="맑은 고딕"/>
              </a:rPr>
              <a:t>대</a:t>
            </a:r>
            <a:r>
              <a:rPr lang="en-US" altLang="ko-KR" b="1" dirty="0">
                <a:latin typeface="맑은 고딕"/>
                <a:ea typeface="맑은 고딕"/>
              </a:rPr>
              <a:t>-4</a:t>
            </a:r>
            <a:r>
              <a:rPr lang="ko-KR" altLang="en-US" b="1" dirty="0">
                <a:latin typeface="맑은 고딕"/>
                <a:ea typeface="맑은 고딕"/>
              </a:rPr>
              <a:t>대왕의 이름에 </a:t>
            </a:r>
            <a:r>
              <a:rPr lang="ko-KR" altLang="en-US" b="1" dirty="0" err="1">
                <a:latin typeface="맑은 고딕"/>
                <a:ea typeface="맑은 고딕"/>
              </a:rPr>
              <a:t>루자가</a:t>
            </a:r>
            <a:r>
              <a:rPr lang="ko-KR" altLang="en-US" b="1" dirty="0">
                <a:latin typeface="맑은 고딕"/>
                <a:ea typeface="맑은 고딕"/>
              </a:rPr>
              <a:t> 들어 있음</a:t>
            </a:r>
            <a:r>
              <a:rPr lang="en-US" altLang="ko-KR" b="1" dirty="0">
                <a:latin typeface="맑은 고딕"/>
                <a:ea typeface="맑은 고딕"/>
              </a:rPr>
              <a:t>. </a:t>
            </a:r>
            <a:endParaRPr lang="en-US" altLang="ko-KR" b="1" dirty="0"/>
          </a:p>
          <a:p>
            <a:pPr marL="1828800" lvl="3" indent="-360000">
              <a:lnSpc>
                <a:spcPct val="170000"/>
              </a:lnSpc>
              <a:buFont typeface="+mj-lt"/>
              <a:buAutoNum type="arabicParenR"/>
            </a:pPr>
            <a:r>
              <a:rPr lang="en-US" altLang="ko-KR" b="1" dirty="0"/>
              <a:t>5</a:t>
            </a:r>
            <a:r>
              <a:rPr lang="ko-KR" altLang="en-US" b="1" dirty="0"/>
              <a:t>대 </a:t>
            </a:r>
            <a:r>
              <a:rPr lang="ko-KR" altLang="en-US" b="1" dirty="0" err="1"/>
              <a:t>초고왕</a:t>
            </a:r>
            <a:r>
              <a:rPr lang="ko-KR" altLang="en-US" b="1" dirty="0"/>
              <a:t> 이후 </a:t>
            </a:r>
            <a:r>
              <a:rPr lang="ko-KR" altLang="en-US" b="1" dirty="0" err="1"/>
              <a:t>부여씨가</a:t>
            </a:r>
            <a:r>
              <a:rPr lang="ko-KR" altLang="en-US" b="1" dirty="0"/>
              <a:t> 왕위 독점</a:t>
            </a:r>
            <a:endParaRPr lang="en-US" altLang="ko-KR" b="1" dirty="0"/>
          </a:p>
          <a:p>
            <a:pPr marL="1828800" lvl="3" indent="-3600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/>
              <a:t>고이왕</a:t>
            </a:r>
            <a:r>
              <a:rPr lang="en-US" altLang="ko-KR" b="1" dirty="0"/>
              <a:t>(3</a:t>
            </a:r>
            <a:r>
              <a:rPr lang="ko-KR" altLang="en-US" b="1" dirty="0"/>
              <a:t>세기</a:t>
            </a:r>
            <a:r>
              <a:rPr lang="en-US" altLang="ko-KR" b="1" dirty="0"/>
              <a:t>) </a:t>
            </a:r>
            <a:r>
              <a:rPr lang="ko-KR" altLang="en-US" b="1" dirty="0"/>
              <a:t>백제의 </a:t>
            </a:r>
            <a:r>
              <a:rPr lang="ko-KR" altLang="en-US" b="1" dirty="0" err="1"/>
              <a:t>시조왕으로</a:t>
            </a:r>
            <a:r>
              <a:rPr lang="ko-KR" altLang="en-US" b="1" dirty="0"/>
              <a:t> 추대됨</a:t>
            </a:r>
            <a:r>
              <a:rPr lang="en-US" altLang="ko-KR" b="1" dirty="0"/>
              <a:t>.</a:t>
            </a:r>
          </a:p>
          <a:p>
            <a:pPr marL="2286000" lvl="4" indent="-360000">
              <a:lnSpc>
                <a:spcPct val="170000"/>
              </a:lnSpc>
              <a:buNone/>
            </a:pPr>
            <a:r>
              <a:rPr lang="en-US" altLang="ko-KR" b="1" dirty="0"/>
              <a:t>1</a:t>
            </a:r>
            <a:r>
              <a:rPr lang="ko-KR" altLang="en-US" b="1" dirty="0"/>
              <a:t>년 </a:t>
            </a:r>
            <a:r>
              <a:rPr lang="en-US" altLang="ko-KR" b="1" dirty="0"/>
              <a:t>4</a:t>
            </a:r>
            <a:r>
              <a:rPr lang="ko-KR" altLang="en-US" b="1" dirty="0"/>
              <a:t>회 국가행사에서 백제 </a:t>
            </a:r>
            <a:r>
              <a:rPr lang="ko-KR" altLang="en-US" b="1" dirty="0" err="1"/>
              <a:t>시조왕으로</a:t>
            </a:r>
            <a:r>
              <a:rPr lang="ko-KR" altLang="en-US" b="1" dirty="0"/>
              <a:t> 모셔짐</a:t>
            </a:r>
            <a:endParaRPr lang="en-US" altLang="ko-KR" b="1" dirty="0"/>
          </a:p>
          <a:p>
            <a:pPr marL="2286000" lvl="4" indent="-360000">
              <a:lnSpc>
                <a:spcPct val="170000"/>
              </a:lnSpc>
              <a:buNone/>
            </a:pPr>
            <a:r>
              <a:rPr lang="en-US" altLang="ko-KR" b="1" dirty="0"/>
              <a:t> </a:t>
            </a:r>
            <a:r>
              <a:rPr lang="ko-KR" altLang="en-US" b="1" dirty="0"/>
              <a:t>관등체계</a:t>
            </a:r>
            <a:r>
              <a:rPr lang="en-US" altLang="ko-KR" b="1" dirty="0"/>
              <a:t>, </a:t>
            </a:r>
            <a:r>
              <a:rPr lang="ko-KR" altLang="en-US" b="1" dirty="0"/>
              <a:t>중앙정부 </a:t>
            </a:r>
            <a:r>
              <a:rPr lang="en-US" altLang="ko-KR" b="1" dirty="0"/>
              <a:t>6</a:t>
            </a:r>
            <a:r>
              <a:rPr lang="ko-KR" altLang="en-US" b="1" dirty="0"/>
              <a:t>부 체제 등 정비</a:t>
            </a:r>
            <a:endParaRPr lang="en-US" altLang="ko-KR" b="1" dirty="0"/>
          </a:p>
          <a:p>
            <a:pPr marL="19260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/>
              <a:t>근초고왕</a:t>
            </a:r>
            <a:r>
              <a:rPr lang="en-US" altLang="ko-KR" b="1" dirty="0"/>
              <a:t>: </a:t>
            </a:r>
            <a:r>
              <a:rPr lang="ko-KR" altLang="en-US" b="1" dirty="0"/>
              <a:t>부자계승제도 정착</a:t>
            </a:r>
            <a:endParaRPr lang="en-US" altLang="ko-KR" b="1" dirty="0"/>
          </a:p>
          <a:p>
            <a:pPr marL="1371600" lvl="2" indent="-3600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/>
              <a:t>왕비족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/>
              <a:t>진씨</a:t>
            </a:r>
            <a:r>
              <a:rPr lang="ko-KR" altLang="en-US" b="1" dirty="0"/>
              <a:t> 왕비 시대</a:t>
            </a:r>
            <a:r>
              <a:rPr lang="en-US" altLang="ko-KR" b="1" dirty="0">
                <a:sym typeface="Wingdings" pitchFamily="2" charset="2"/>
              </a:rPr>
              <a:t></a:t>
            </a:r>
            <a:r>
              <a:rPr lang="ko-KR" altLang="en-US" b="1" dirty="0" err="1">
                <a:sym typeface="Wingdings" pitchFamily="2" charset="2"/>
              </a:rPr>
              <a:t>해씨</a:t>
            </a:r>
            <a:r>
              <a:rPr lang="ko-KR" altLang="en-US" b="1" dirty="0">
                <a:sym typeface="Wingdings" pitchFamily="2" charset="2"/>
              </a:rPr>
              <a:t> 왕비 시대</a:t>
            </a:r>
            <a:endParaRPr lang="ko-KR" altLang="en-US" b="1" dirty="0"/>
          </a:p>
          <a:p>
            <a:pPr>
              <a:lnSpc>
                <a:spcPct val="170000"/>
              </a:lnSpc>
            </a:pP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pPr marL="971550" lvl="1" indent="-3600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/>
              <a:t>신라</a:t>
            </a:r>
            <a:r>
              <a:rPr lang="en-US" altLang="ko-KR" b="1" dirty="0"/>
              <a:t>(</a:t>
            </a:r>
            <a:r>
              <a:rPr lang="ko-KR" altLang="en-US" b="1" dirty="0" err="1"/>
              <a:t>사로시대</a:t>
            </a:r>
            <a:r>
              <a:rPr lang="en-US" altLang="ko-KR" b="1" dirty="0"/>
              <a:t>)</a:t>
            </a:r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김씨에 의한 왕위 독점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박씨</a:t>
            </a:r>
            <a:r>
              <a:rPr lang="en-US" altLang="ko-KR" b="1" dirty="0"/>
              <a:t>, </a:t>
            </a:r>
            <a:r>
              <a:rPr lang="ko-KR" altLang="en-US" b="1" dirty="0" err="1"/>
              <a:t>석씨</a:t>
            </a:r>
            <a:r>
              <a:rPr lang="en-US" altLang="ko-KR" b="1" dirty="0"/>
              <a:t>, </a:t>
            </a:r>
            <a:r>
              <a:rPr lang="ko-KR" altLang="en-US" b="1" dirty="0"/>
              <a:t>김씨 왕 시대</a:t>
            </a:r>
            <a:r>
              <a:rPr lang="en-US" altLang="ko-KR" b="1" dirty="0"/>
              <a:t>(6</a:t>
            </a:r>
            <a:r>
              <a:rPr lang="ko-KR" altLang="en-US" b="1" dirty="0" err="1"/>
              <a:t>부체제</a:t>
            </a:r>
            <a:r>
              <a:rPr lang="en-US" altLang="ko-KR" b="1" dirty="0"/>
              <a:t>)</a:t>
            </a:r>
          </a:p>
          <a:p>
            <a:pPr marL="2286000" lvl="4" indent="-360000">
              <a:lnSpc>
                <a:spcPct val="150000"/>
              </a:lnSpc>
              <a:buNone/>
            </a:pPr>
            <a:r>
              <a:rPr lang="ko-KR" altLang="en-US" b="1" dirty="0"/>
              <a:t>박혁거세</a:t>
            </a:r>
            <a:r>
              <a:rPr lang="en-US" altLang="ko-KR" b="1" dirty="0"/>
              <a:t>(</a:t>
            </a:r>
            <a:r>
              <a:rPr lang="ko-KR" altLang="en-US" b="1" dirty="0" err="1"/>
              <a:t>거서간</a:t>
            </a:r>
            <a:r>
              <a:rPr lang="en-US" altLang="ko-KR" b="1" dirty="0"/>
              <a:t>)-2(</a:t>
            </a:r>
            <a:r>
              <a:rPr lang="ko-KR" altLang="en-US" b="1" dirty="0" err="1"/>
              <a:t>남해차차웅</a:t>
            </a:r>
            <a:r>
              <a:rPr lang="en-US" altLang="ko-KR" b="1" dirty="0"/>
              <a:t>), 3(</a:t>
            </a:r>
            <a:r>
              <a:rPr lang="ko-KR" altLang="en-US" b="1" dirty="0" err="1"/>
              <a:t>니사금</a:t>
            </a:r>
            <a:r>
              <a:rPr lang="en-US" altLang="ko-KR" b="1" dirty="0"/>
              <a:t>), 5, 6, 7</a:t>
            </a:r>
            <a:r>
              <a:rPr lang="ko-KR" altLang="en-US" b="1" dirty="0"/>
              <a:t>대</a:t>
            </a:r>
            <a:endParaRPr lang="en-US" altLang="ko-KR" b="1" dirty="0"/>
          </a:p>
          <a:p>
            <a:pPr marL="2286000" lvl="4" indent="-360000">
              <a:lnSpc>
                <a:spcPct val="150000"/>
              </a:lnSpc>
              <a:buNone/>
            </a:pPr>
            <a:r>
              <a:rPr lang="ko-KR" altLang="en-US" b="1" dirty="0" err="1"/>
              <a:t>석탈해</a:t>
            </a:r>
            <a:r>
              <a:rPr lang="en-US" altLang="ko-KR" b="1" dirty="0"/>
              <a:t>(4)-9, 10, 11, 12,14, 15,16</a:t>
            </a:r>
          </a:p>
          <a:p>
            <a:pPr marL="2286000" lvl="4" indent="-360000">
              <a:lnSpc>
                <a:spcPct val="150000"/>
              </a:lnSpc>
              <a:buNone/>
            </a:pPr>
            <a:r>
              <a:rPr lang="ko-KR" altLang="en-US" b="1" dirty="0" err="1"/>
              <a:t>김미추</a:t>
            </a:r>
            <a:r>
              <a:rPr lang="en-US" altLang="ko-KR" b="1" dirty="0"/>
              <a:t>(13)-17(</a:t>
            </a:r>
            <a:r>
              <a:rPr lang="ko-KR" altLang="en-US" b="1" dirty="0" err="1"/>
              <a:t>내물마립간</a:t>
            </a:r>
            <a:r>
              <a:rPr lang="en-US" altLang="ko-KR" b="1" dirty="0"/>
              <a:t>), 18, 19, 20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김씨에 의한 왕위 독점</a:t>
            </a:r>
            <a:endParaRPr lang="en-US" altLang="ko-KR" b="1" dirty="0"/>
          </a:p>
          <a:p>
            <a:pPr marL="2286000" lvl="4" indent="-360000">
              <a:lnSpc>
                <a:spcPct val="150000"/>
              </a:lnSpc>
              <a:buNone/>
            </a:pPr>
            <a:r>
              <a:rPr lang="ko-KR" altLang="en-US" b="1" dirty="0" err="1"/>
              <a:t>내물마립간</a:t>
            </a:r>
            <a:r>
              <a:rPr lang="en-US" altLang="ko-KR" b="1" dirty="0"/>
              <a:t>(356-402)</a:t>
            </a:r>
          </a:p>
          <a:p>
            <a:pPr marL="2743200" lvl="5" indent="-360000">
              <a:lnSpc>
                <a:spcPct val="150000"/>
              </a:lnSpc>
              <a:buNone/>
            </a:pPr>
            <a:r>
              <a:rPr lang="ko-KR" altLang="en-US" b="1" dirty="0" err="1"/>
              <a:t>니사금</a:t>
            </a:r>
            <a:r>
              <a:rPr lang="en-US" altLang="ko-KR" b="1" dirty="0"/>
              <a:t>(</a:t>
            </a:r>
            <a:r>
              <a:rPr lang="ko-KR" altLang="en-US" b="1" dirty="0"/>
              <a:t>제사장</a:t>
            </a:r>
            <a:r>
              <a:rPr lang="en-US" altLang="ko-KR" b="1" dirty="0"/>
              <a:t>)-</a:t>
            </a:r>
            <a:r>
              <a:rPr lang="ko-KR" altLang="en-US" b="1" dirty="0"/>
              <a:t>마립간</a:t>
            </a:r>
            <a:r>
              <a:rPr lang="en-US" altLang="ko-KR" b="1" dirty="0"/>
              <a:t>(</a:t>
            </a:r>
            <a:r>
              <a:rPr lang="ko-KR" altLang="en-US" b="1" dirty="0"/>
              <a:t>정치적 지배자</a:t>
            </a:r>
            <a:r>
              <a:rPr lang="en-US" altLang="ko-KR" b="1" dirty="0"/>
              <a:t>)</a:t>
            </a:r>
          </a:p>
          <a:p>
            <a:pPr marL="2383200" lvl="4" indent="-457200">
              <a:lnSpc>
                <a:spcPct val="150000"/>
              </a:lnSpc>
              <a:buNone/>
            </a:pPr>
            <a:r>
              <a:rPr lang="ko-KR" altLang="en-US" b="1" dirty="0" err="1"/>
              <a:t>지증왕</a:t>
            </a:r>
            <a:r>
              <a:rPr lang="en-US" altLang="ko-KR" b="1" dirty="0"/>
              <a:t>(500-514): </a:t>
            </a:r>
            <a:r>
              <a:rPr lang="ko-KR" altLang="en-US" b="1" dirty="0"/>
              <a:t>국호 변경</a:t>
            </a:r>
            <a:r>
              <a:rPr lang="en-US" altLang="ko-KR" b="1" dirty="0"/>
              <a:t>(</a:t>
            </a:r>
            <a:r>
              <a:rPr lang="ko-KR" altLang="en-US" b="1" dirty="0"/>
              <a:t>신라</a:t>
            </a:r>
            <a:r>
              <a:rPr lang="en-US" altLang="ko-KR" b="1" dirty="0"/>
              <a:t>), </a:t>
            </a:r>
            <a:r>
              <a:rPr lang="ko-KR" altLang="en-US" b="1" dirty="0" err="1"/>
              <a:t>왕호</a:t>
            </a:r>
            <a:r>
              <a:rPr lang="ko-KR" altLang="en-US" b="1" dirty="0"/>
              <a:t> 채택</a:t>
            </a:r>
            <a:r>
              <a:rPr lang="en-US" altLang="ko-KR" b="1" dirty="0"/>
              <a:t>, </a:t>
            </a:r>
          </a:p>
          <a:p>
            <a:pPr marL="2383200" lvl="4" indent="-457200">
              <a:lnSpc>
                <a:spcPct val="150000"/>
              </a:lnSpc>
              <a:buNone/>
            </a:pPr>
            <a:r>
              <a:rPr lang="ko-KR" altLang="en-US" b="1" dirty="0"/>
              <a:t>박씨 </a:t>
            </a:r>
            <a:r>
              <a:rPr lang="ko-KR" altLang="en-US" b="1" dirty="0" err="1"/>
              <a:t>왕비족</a:t>
            </a:r>
            <a:endParaRPr lang="en-US" altLang="ko-KR" b="1" dirty="0"/>
          </a:p>
          <a:p>
            <a:pPr marL="2286000" lvl="4" indent="-360000">
              <a:lnSpc>
                <a:spcPct val="150000"/>
              </a:lnSpc>
              <a:buNone/>
            </a:pPr>
            <a:endParaRPr lang="ko-KR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1" y="1196752"/>
            <a:ext cx="7135675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http://www.ttearth.com/world/asia/korea/gyeongju/img/daereungweon/daereungweon_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8208912" cy="54936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://www.ttearth.com/world/asia/korea/gyeongju/img/daereungweon/daereungweon_01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533" y="1600200"/>
            <a:ext cx="676293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고조선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단군조선</a:t>
            </a:r>
            <a:r>
              <a:rPr lang="en-US" altLang="ko-KR" b="1" dirty="0"/>
              <a:t>: 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바탕"/>
                <a:ea typeface="바탕"/>
              </a:rPr>
              <a:t>고려</a:t>
            </a:r>
            <a:r>
              <a:rPr lang="en-US" altLang="ko-KR" b="1" dirty="0">
                <a:latin typeface="바탕"/>
                <a:ea typeface="바탕"/>
              </a:rPr>
              <a:t>:『</a:t>
            </a:r>
            <a:r>
              <a:rPr lang="ko-KR" altLang="en-US" b="1" dirty="0">
                <a:latin typeface="바탕"/>
                <a:ea typeface="바탕"/>
              </a:rPr>
              <a:t>삼국유사</a:t>
            </a:r>
            <a:r>
              <a:rPr lang="en-US" altLang="ko-KR" b="1" dirty="0">
                <a:latin typeface="바탕"/>
                <a:ea typeface="바탕"/>
              </a:rPr>
              <a:t>』</a:t>
            </a:r>
            <a:r>
              <a:rPr lang="ko-KR" altLang="en-US" b="1" dirty="0"/>
              <a:t> </a:t>
            </a:r>
            <a:r>
              <a:rPr lang="en-US" altLang="ko-KR" b="1" dirty="0"/>
              <a:t> 『</a:t>
            </a:r>
            <a:r>
              <a:rPr lang="ko-KR" altLang="en-US" b="1" dirty="0"/>
              <a:t>제왕운기</a:t>
            </a:r>
            <a:r>
              <a:rPr lang="en-US" altLang="ko-KR" b="1" dirty="0"/>
              <a:t>』 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조선</a:t>
            </a:r>
            <a:r>
              <a:rPr lang="en-US" altLang="ko-KR" b="1" dirty="0"/>
              <a:t>: 『</a:t>
            </a:r>
            <a:r>
              <a:rPr lang="ko-KR" altLang="en-US" b="1" dirty="0"/>
              <a:t>세종실록지리지</a:t>
            </a:r>
            <a:r>
              <a:rPr lang="en-US" altLang="ko-KR" b="1" dirty="0"/>
              <a:t>』 『</a:t>
            </a:r>
            <a:r>
              <a:rPr lang="ko-KR" altLang="en-US" b="1" dirty="0"/>
              <a:t>동국통감</a:t>
            </a:r>
            <a:r>
              <a:rPr lang="en-US" altLang="ko-KR" b="1" dirty="0"/>
              <a:t>』『</a:t>
            </a:r>
            <a:r>
              <a:rPr lang="ko-KR" altLang="en-US" b="1" dirty="0"/>
              <a:t>동국여지승람</a:t>
            </a:r>
            <a:r>
              <a:rPr lang="en-US" altLang="ko-KR" b="1" dirty="0"/>
              <a:t>』 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485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b="1" dirty="0"/>
              <a:t>국가체제의 정비</a:t>
            </a:r>
            <a:endParaRPr lang="en-US" altLang="ko-KR" b="1" dirty="0"/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귀족 합의제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제가회의</a:t>
            </a:r>
            <a:r>
              <a:rPr lang="en-US" altLang="ko-KR" b="1" dirty="0"/>
              <a:t>, </a:t>
            </a:r>
            <a:r>
              <a:rPr lang="ko-KR" altLang="en-US" b="1" dirty="0" err="1"/>
              <a:t>정사암</a:t>
            </a:r>
            <a:r>
              <a:rPr lang="ko-KR" altLang="en-US" b="1" dirty="0"/>
              <a:t> 회의</a:t>
            </a:r>
            <a:r>
              <a:rPr lang="en-US" altLang="ko-KR" b="1" dirty="0"/>
              <a:t>, </a:t>
            </a:r>
            <a:r>
              <a:rPr lang="ko-KR" altLang="en-US" b="1" dirty="0"/>
              <a:t>화백 </a:t>
            </a:r>
            <a:r>
              <a:rPr lang="en-US" altLang="ko-KR" b="1" dirty="0"/>
              <a:t>(</a:t>
            </a:r>
            <a:r>
              <a:rPr lang="ko-KR" altLang="en-US" b="1" dirty="0" err="1"/>
              <a:t>제간회의</a:t>
            </a:r>
            <a:r>
              <a:rPr lang="en-US" altLang="ko-KR" b="1" dirty="0"/>
              <a:t>)</a:t>
            </a:r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관등과 관직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고구려</a:t>
            </a:r>
            <a:r>
              <a:rPr lang="en-US" altLang="ko-KR" b="1" dirty="0"/>
              <a:t>: </a:t>
            </a:r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국상</a:t>
            </a:r>
            <a:r>
              <a:rPr lang="en-US" altLang="ko-KR" b="1" dirty="0"/>
              <a:t>, </a:t>
            </a:r>
            <a:r>
              <a:rPr lang="ko-KR" altLang="en-US" b="1" dirty="0"/>
              <a:t>대막리지</a:t>
            </a:r>
            <a:r>
              <a:rPr lang="en-US" altLang="ko-KR" b="1" dirty="0"/>
              <a:t>, </a:t>
            </a:r>
            <a:r>
              <a:rPr lang="ko-KR" altLang="en-US" b="1" dirty="0"/>
              <a:t>대대로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/>
              <a:t>12</a:t>
            </a:r>
            <a:r>
              <a:rPr lang="ko-KR" altLang="en-US" b="1" dirty="0"/>
              <a:t>관등</a:t>
            </a:r>
            <a:r>
              <a:rPr lang="en-US" altLang="ko-KR" b="1" dirty="0"/>
              <a:t>(13~14</a:t>
            </a:r>
            <a:r>
              <a:rPr lang="ko-KR" altLang="en-US" b="1" dirty="0"/>
              <a:t>등</a:t>
            </a:r>
            <a:r>
              <a:rPr lang="en-US" altLang="ko-KR" b="1" dirty="0"/>
              <a:t>), </a:t>
            </a:r>
            <a:r>
              <a:rPr lang="ko-KR" altLang="en-US" b="1" dirty="0" err="1"/>
              <a:t>내평과</a:t>
            </a:r>
            <a:r>
              <a:rPr lang="ko-KR" altLang="en-US" b="1" dirty="0"/>
              <a:t> </a:t>
            </a:r>
            <a:r>
              <a:rPr lang="ko-KR" altLang="en-US" b="1" dirty="0" err="1"/>
              <a:t>외평</a:t>
            </a:r>
            <a:r>
              <a:rPr lang="en-US" altLang="ko-KR" b="1" dirty="0"/>
              <a:t>, </a:t>
            </a: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/>
              <a:t>수서</a:t>
            </a:r>
            <a:r>
              <a:rPr lang="en-US" altLang="ko-KR" b="1" dirty="0">
                <a:latin typeface="맑은 고딕"/>
                <a:ea typeface="맑은 고딕"/>
              </a:rPr>
              <a:t>』</a:t>
            </a:r>
            <a:r>
              <a:rPr lang="ko-KR" altLang="en-US" b="1" dirty="0"/>
              <a:t> </a:t>
            </a: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/>
              <a:t>신당서</a:t>
            </a:r>
            <a:r>
              <a:rPr lang="en-US" altLang="ko-KR" b="1" dirty="0"/>
              <a:t> </a:t>
            </a:r>
            <a:r>
              <a:rPr lang="en-US" altLang="ko-KR" b="1" dirty="0">
                <a:latin typeface="맑은 고딕"/>
                <a:ea typeface="맑은 고딕"/>
              </a:rPr>
              <a:t>』 </a:t>
            </a:r>
            <a:r>
              <a:rPr lang="ko-KR" altLang="en-US" b="1" dirty="0">
                <a:latin typeface="맑은 고딕"/>
                <a:ea typeface="맑은 고딕"/>
              </a:rPr>
              <a:t>등 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latin typeface="맑은 고딕"/>
                <a:ea typeface="맑은 고딕"/>
              </a:rPr>
              <a:t>백제 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삼국사기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>
                <a:latin typeface="맑은 고딕"/>
                <a:ea typeface="맑은 고딕"/>
              </a:rPr>
              <a:t>1</a:t>
            </a:r>
            <a:r>
              <a:rPr lang="ko-KR" altLang="en-US" b="1" dirty="0">
                <a:latin typeface="맑은 고딕"/>
                <a:ea typeface="맑은 고딕"/>
              </a:rPr>
              <a:t>품 </a:t>
            </a:r>
            <a:r>
              <a:rPr lang="ko-KR" altLang="en-US" b="1" dirty="0" err="1">
                <a:latin typeface="맑은 고딕"/>
                <a:ea typeface="맑은 고딕"/>
              </a:rPr>
              <a:t>좌평이하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16</a:t>
            </a:r>
            <a:r>
              <a:rPr lang="ko-KR" altLang="en-US" b="1" dirty="0">
                <a:latin typeface="맑은 고딕"/>
                <a:ea typeface="맑은 고딕"/>
              </a:rPr>
              <a:t>품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관복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자주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홍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청</a:t>
            </a:r>
            <a:r>
              <a:rPr lang="en-US" altLang="ko-KR" b="1" dirty="0">
                <a:latin typeface="맑은 고딕"/>
                <a:ea typeface="맑은 고딕"/>
              </a:rPr>
              <a:t>) 6</a:t>
            </a:r>
            <a:r>
              <a:rPr lang="ko-KR" altLang="en-US" b="1" dirty="0">
                <a:latin typeface="맑은 고딕"/>
                <a:ea typeface="맑은 고딕"/>
              </a:rPr>
              <a:t>단계 허리띠</a:t>
            </a:r>
            <a:r>
              <a:rPr lang="en-US" altLang="ko-KR" b="1" dirty="0">
                <a:latin typeface="맑은 고딕"/>
                <a:ea typeface="맑은 고딕"/>
              </a:rPr>
              <a:t>. </a:t>
            </a:r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ko-KR" altLang="en-US" b="1" dirty="0" err="1">
                <a:latin typeface="맑은 고딕"/>
                <a:ea typeface="맑은 고딕"/>
              </a:rPr>
              <a:t>내신좌평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내두좌평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내법좌평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조정좌평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위사좌평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병관좌평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latin typeface="맑은 고딕"/>
                <a:ea typeface="맑은 고딕"/>
              </a:rPr>
              <a:t>신라 </a:t>
            </a:r>
            <a:r>
              <a:rPr lang="en-US" altLang="ko-KR" b="1" dirty="0">
                <a:latin typeface="맑은 고딕"/>
                <a:ea typeface="맑은 고딕"/>
              </a:rPr>
              <a:t>:</a:t>
            </a:r>
            <a:r>
              <a:rPr lang="ko-KR" altLang="en-US" b="1" dirty="0">
                <a:latin typeface="맑은 고딕"/>
                <a:ea typeface="맑은 고딕"/>
              </a:rPr>
              <a:t> 삼국사기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상대등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유리왕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9</a:t>
            </a:r>
            <a:r>
              <a:rPr lang="ko-KR" altLang="en-US" b="1" dirty="0">
                <a:latin typeface="맑은 고딕"/>
                <a:ea typeface="맑은 고딕"/>
              </a:rPr>
              <a:t>년 </a:t>
            </a:r>
            <a:r>
              <a:rPr lang="en-US" altLang="ko-KR" b="1" dirty="0">
                <a:latin typeface="맑은 고딕"/>
                <a:ea typeface="맑은 고딕"/>
              </a:rPr>
              <a:t>17</a:t>
            </a:r>
            <a:r>
              <a:rPr lang="ko-KR" altLang="en-US" b="1" dirty="0">
                <a:latin typeface="맑은 고딕"/>
                <a:ea typeface="맑은 고딕"/>
              </a:rPr>
              <a:t>등급</a:t>
            </a:r>
            <a:r>
              <a:rPr lang="en-US" altLang="ko-KR" b="1" dirty="0">
                <a:latin typeface="맑은 고딕"/>
                <a:ea typeface="맑은 고딕"/>
              </a:rPr>
              <a:t>. </a:t>
            </a:r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병부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 err="1">
                <a:latin typeface="맑은 고딕"/>
                <a:ea typeface="맑은 고딕"/>
              </a:rPr>
              <a:t>법흥</a:t>
            </a:r>
            <a:r>
              <a:rPr lang="en-US" altLang="ko-KR" b="1" dirty="0">
                <a:latin typeface="맑은 고딕"/>
                <a:ea typeface="맑은 고딕"/>
              </a:rPr>
              <a:t>), </a:t>
            </a:r>
            <a:r>
              <a:rPr lang="ko-KR" altLang="en-US" b="1" dirty="0" err="1">
                <a:latin typeface="맑은 고딕"/>
                <a:ea typeface="맑은 고딕"/>
              </a:rPr>
              <a:t>위황부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선부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승부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조부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예부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영객부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진평</a:t>
            </a:r>
            <a:r>
              <a:rPr lang="en-US" altLang="ko-KR" b="1" dirty="0">
                <a:latin typeface="맑은 고딕"/>
                <a:ea typeface="맑은 고딕"/>
              </a:rPr>
              <a:t>), </a:t>
            </a:r>
            <a:r>
              <a:rPr lang="ko-KR" altLang="en-US" b="1" dirty="0" err="1">
                <a:latin typeface="맑은 고딕"/>
                <a:ea typeface="맑은 고딕"/>
              </a:rPr>
              <a:t>이방부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창부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집사부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진덕</a:t>
            </a:r>
            <a:r>
              <a:rPr lang="en-US" altLang="ko-KR" b="1" dirty="0">
                <a:latin typeface="맑은 고딕"/>
                <a:ea typeface="맑은 고딕"/>
              </a:rPr>
              <a:t>) , </a:t>
            </a:r>
            <a:r>
              <a:rPr lang="ko-KR" altLang="en-US" b="1" dirty="0" err="1">
                <a:latin typeface="맑은 고딕"/>
                <a:ea typeface="맑은 고딕"/>
              </a:rPr>
              <a:t>사정부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무열</a:t>
            </a:r>
            <a:r>
              <a:rPr lang="en-US" altLang="ko-KR" b="1" dirty="0">
                <a:latin typeface="맑은 고딕"/>
                <a:ea typeface="맑은 고딕"/>
              </a:rPr>
              <a:t>), </a:t>
            </a:r>
            <a:r>
              <a:rPr lang="ko-KR" altLang="en-US" b="1" dirty="0" err="1">
                <a:latin typeface="맑은 고딕"/>
                <a:ea typeface="맑은 고딕"/>
              </a:rPr>
              <a:t>우이상부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문무</a:t>
            </a:r>
            <a:r>
              <a:rPr lang="en-US" altLang="ko-KR" b="1" dirty="0">
                <a:latin typeface="맑은 고딕"/>
                <a:ea typeface="맑은 고딕"/>
              </a:rPr>
              <a:t>), </a:t>
            </a:r>
            <a:r>
              <a:rPr lang="ko-KR" altLang="en-US" b="1" dirty="0" err="1">
                <a:latin typeface="맑은 고딕"/>
                <a:ea typeface="맑은 고딕"/>
              </a:rPr>
              <a:t>공장부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예작부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신문</a:t>
            </a:r>
            <a:r>
              <a:rPr lang="en-US" altLang="ko-KR" b="1" dirty="0">
                <a:latin typeface="맑은 고딕"/>
                <a:ea typeface="맑은 고딕"/>
              </a:rPr>
              <a:t>) </a:t>
            </a:r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b="1" dirty="0">
              <a:latin typeface="맑은 고딕"/>
              <a:ea typeface="맑은 고딕"/>
            </a:endParaRPr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endParaRPr lang="en-US" altLang="ko-KR" b="1" dirty="0"/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 fontScale="70000" lnSpcReduction="20000"/>
          </a:bodyPr>
          <a:lstStyle/>
          <a:p>
            <a:pPr marL="971550" lvl="1" indent="-5715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/>
              <a:t>중앙 행정의 재편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고구려</a:t>
            </a:r>
            <a:r>
              <a:rPr lang="en-US" altLang="ko-KR" b="1" dirty="0"/>
              <a:t>: 5</a:t>
            </a:r>
            <a:r>
              <a:rPr lang="ko-KR" altLang="en-US" b="1" dirty="0" err="1"/>
              <a:t>부족제</a:t>
            </a:r>
            <a:r>
              <a:rPr lang="en-US" altLang="ko-KR" b="1" dirty="0"/>
              <a:t>-&gt; </a:t>
            </a:r>
            <a:r>
              <a:rPr lang="ko-KR" altLang="en-US" b="1" dirty="0"/>
              <a:t>지역적 </a:t>
            </a:r>
            <a:r>
              <a:rPr lang="en-US" altLang="ko-KR" b="1" dirty="0"/>
              <a:t>5</a:t>
            </a:r>
            <a:r>
              <a:rPr lang="ko-KR" altLang="en-US" b="1" dirty="0"/>
              <a:t>부제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백제</a:t>
            </a:r>
            <a:r>
              <a:rPr lang="en-US" altLang="ko-KR" b="1" dirty="0"/>
              <a:t>: 5</a:t>
            </a:r>
            <a:r>
              <a:rPr lang="ko-KR" altLang="en-US" b="1" dirty="0" err="1"/>
              <a:t>부족제</a:t>
            </a:r>
            <a:r>
              <a:rPr lang="en-US" altLang="ko-KR" b="1" dirty="0"/>
              <a:t>-&gt; </a:t>
            </a:r>
            <a:r>
              <a:rPr lang="ko-KR" altLang="en-US" b="1" dirty="0"/>
              <a:t>지역적 </a:t>
            </a:r>
            <a:r>
              <a:rPr lang="en-US" altLang="ko-KR" b="1" dirty="0"/>
              <a:t>5</a:t>
            </a:r>
            <a:r>
              <a:rPr lang="ko-KR" altLang="en-US" b="1" dirty="0"/>
              <a:t>부제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신라</a:t>
            </a:r>
            <a:r>
              <a:rPr lang="en-US" altLang="ko-KR" b="1" dirty="0"/>
              <a:t>: 6</a:t>
            </a:r>
            <a:r>
              <a:rPr lang="ko-KR" altLang="en-US" b="1" dirty="0"/>
              <a:t>촌</a:t>
            </a:r>
            <a:r>
              <a:rPr lang="en-US" altLang="ko-KR" b="1" dirty="0"/>
              <a:t>-&gt; 6</a:t>
            </a:r>
            <a:r>
              <a:rPr lang="ko-KR" altLang="en-US" b="1" dirty="0"/>
              <a:t>부</a:t>
            </a:r>
            <a:r>
              <a:rPr lang="en-US" altLang="ko-KR" b="1" dirty="0"/>
              <a:t> </a:t>
            </a:r>
          </a:p>
          <a:p>
            <a:pPr marL="971550" lvl="1" indent="-5715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b="1" dirty="0"/>
              <a:t>지방 행정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조직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고구려</a:t>
            </a:r>
            <a:r>
              <a:rPr lang="en-US" altLang="ko-KR" b="1" dirty="0"/>
              <a:t>: 5</a:t>
            </a:r>
            <a:r>
              <a:rPr lang="ko-KR" altLang="en-US" b="1" dirty="0"/>
              <a:t>부 </a:t>
            </a:r>
            <a:r>
              <a:rPr lang="en-US" altLang="ko-KR" b="1" dirty="0"/>
              <a:t>(</a:t>
            </a:r>
            <a:r>
              <a:rPr lang="ko-KR" altLang="en-US" b="1" dirty="0" err="1"/>
              <a:t>욕살</a:t>
            </a:r>
            <a:r>
              <a:rPr lang="en-US" altLang="ko-KR" b="1" dirty="0"/>
              <a:t>) </a:t>
            </a:r>
            <a:r>
              <a:rPr lang="ko-KR" altLang="en-US" b="1" dirty="0"/>
              <a:t>군 </a:t>
            </a:r>
            <a:r>
              <a:rPr lang="en-US" altLang="ko-KR" b="1" dirty="0"/>
              <a:t>(</a:t>
            </a:r>
            <a:r>
              <a:rPr lang="ko-KR" altLang="en-US" b="1" dirty="0" err="1"/>
              <a:t>처려근지</a:t>
            </a:r>
            <a:r>
              <a:rPr lang="en-US" altLang="ko-KR" b="1" dirty="0"/>
              <a:t>), 3</a:t>
            </a:r>
            <a:r>
              <a:rPr lang="ko-KR" altLang="en-US" b="1" dirty="0"/>
              <a:t>경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백제 </a:t>
            </a:r>
            <a:r>
              <a:rPr lang="en-US" altLang="ko-KR" b="1" dirty="0"/>
              <a:t>: 5</a:t>
            </a:r>
            <a:r>
              <a:rPr lang="ko-KR" altLang="en-US" b="1" dirty="0"/>
              <a:t>방 </a:t>
            </a:r>
            <a:r>
              <a:rPr lang="en-US" altLang="ko-KR" b="1" dirty="0"/>
              <a:t>(</a:t>
            </a:r>
            <a:r>
              <a:rPr lang="ko-KR" altLang="en-US" b="1" dirty="0" err="1"/>
              <a:t>방령</a:t>
            </a:r>
            <a:r>
              <a:rPr lang="en-US" altLang="ko-KR" b="1" dirty="0"/>
              <a:t>), </a:t>
            </a:r>
            <a:r>
              <a:rPr lang="ko-KR" altLang="en-US" b="1" dirty="0"/>
              <a:t>군</a:t>
            </a:r>
            <a:r>
              <a:rPr lang="en-US" altLang="ko-KR" b="1" dirty="0"/>
              <a:t>, 22</a:t>
            </a:r>
            <a:r>
              <a:rPr lang="ko-KR" altLang="en-US" b="1" dirty="0" err="1"/>
              <a:t>담로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신라 </a:t>
            </a:r>
            <a:r>
              <a:rPr lang="en-US" altLang="ko-KR" b="1" dirty="0"/>
              <a:t>: 5</a:t>
            </a:r>
            <a:r>
              <a:rPr lang="ko-KR" altLang="en-US" b="1" dirty="0"/>
              <a:t>주</a:t>
            </a:r>
            <a:r>
              <a:rPr lang="en-US" altLang="ko-KR" b="1" dirty="0"/>
              <a:t>(</a:t>
            </a:r>
            <a:r>
              <a:rPr lang="ko-KR" altLang="en-US" b="1" dirty="0"/>
              <a:t>군주</a:t>
            </a:r>
            <a:r>
              <a:rPr lang="en-US" altLang="ko-KR" b="1" dirty="0"/>
              <a:t>) ,</a:t>
            </a:r>
            <a:r>
              <a:rPr lang="ko-KR" altLang="en-US" b="1" dirty="0"/>
              <a:t>성, 군</a:t>
            </a:r>
            <a:r>
              <a:rPr lang="en-US" altLang="ko-KR" b="1" dirty="0"/>
              <a:t>, </a:t>
            </a:r>
            <a:r>
              <a:rPr lang="ko-KR" altLang="en-US" b="1" dirty="0"/>
              <a:t>현</a:t>
            </a:r>
            <a:r>
              <a:rPr lang="en-US" altLang="ko-KR" b="1" dirty="0"/>
              <a:t>, 3 </a:t>
            </a:r>
            <a:r>
              <a:rPr lang="ko-KR" altLang="en-US" b="1" dirty="0"/>
              <a:t>소경</a:t>
            </a:r>
            <a:endParaRPr lang="en-US" altLang="ko-KR" b="1" dirty="0"/>
          </a:p>
          <a:p>
            <a:pPr marL="2286000" lvl="4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/>
              <a:t>지증왕</a:t>
            </a:r>
            <a:r>
              <a:rPr lang="ko-KR" altLang="en-US" b="1" dirty="0"/>
              <a:t> </a:t>
            </a:r>
            <a:r>
              <a:rPr lang="en-US" altLang="ko-KR" b="1" dirty="0"/>
              <a:t>6</a:t>
            </a:r>
            <a:r>
              <a:rPr lang="ko-KR" altLang="en-US" b="1" dirty="0"/>
              <a:t>년</a:t>
            </a:r>
            <a:r>
              <a:rPr lang="en-US" altLang="ko-KR" b="1" dirty="0"/>
              <a:t>, </a:t>
            </a:r>
            <a:r>
              <a:rPr lang="ko-KR" altLang="en-US" b="1" dirty="0"/>
              <a:t>주 군 현의 설치</a:t>
            </a:r>
            <a:r>
              <a:rPr lang="en-US" altLang="ko-KR" b="1" dirty="0"/>
              <a:t>, </a:t>
            </a:r>
            <a:r>
              <a:rPr lang="ko-KR" altLang="en-US" b="1" dirty="0"/>
              <a:t>군주  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군사적 성격의 행정조직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신라 </a:t>
            </a:r>
            <a:r>
              <a:rPr lang="en-US" altLang="ko-KR" b="1" dirty="0"/>
              <a:t>6</a:t>
            </a:r>
            <a:r>
              <a:rPr lang="ko-KR" altLang="en-US" b="1" dirty="0"/>
              <a:t>정 </a:t>
            </a:r>
            <a:r>
              <a:rPr lang="en-US" altLang="ko-KR" b="1" dirty="0"/>
              <a:t>(</a:t>
            </a:r>
            <a:r>
              <a:rPr lang="ko-KR" altLang="en-US" b="1" dirty="0"/>
              <a:t>군주</a:t>
            </a:r>
            <a:r>
              <a:rPr lang="en-US" altLang="ko-KR" b="1" dirty="0"/>
              <a:t>, </a:t>
            </a:r>
            <a:r>
              <a:rPr lang="ko-KR" altLang="en-US" b="1" dirty="0"/>
              <a:t>진골출신 장군</a:t>
            </a:r>
            <a:r>
              <a:rPr lang="en-US" altLang="ko-KR" b="1" dirty="0"/>
              <a:t>), </a:t>
            </a:r>
            <a:r>
              <a:rPr lang="ko-KR" altLang="en-US" b="1" dirty="0"/>
              <a:t>서당</a:t>
            </a:r>
            <a:r>
              <a:rPr lang="en-US" altLang="ko-KR" b="1" dirty="0"/>
              <a:t>(</a:t>
            </a:r>
            <a:r>
              <a:rPr lang="ko-KR" altLang="en-US" b="1" dirty="0"/>
              <a:t>모병</a:t>
            </a:r>
            <a:r>
              <a:rPr lang="en-US" altLang="ko-KR" b="1" dirty="0"/>
              <a:t>)</a:t>
            </a:r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백제 </a:t>
            </a:r>
            <a:r>
              <a:rPr lang="ko-KR" altLang="en-US" b="1" dirty="0" err="1"/>
              <a:t>방령</a:t>
            </a:r>
            <a:r>
              <a:rPr lang="ko-KR" altLang="en-US" b="1" dirty="0"/>
              <a:t> </a:t>
            </a:r>
            <a:r>
              <a:rPr lang="en-US" altLang="ko-KR" b="1" dirty="0"/>
              <a:t>(700~1200 </a:t>
            </a:r>
            <a:r>
              <a:rPr lang="ko-KR" altLang="en-US" b="1" dirty="0"/>
              <a:t>군 지휘</a:t>
            </a:r>
            <a:r>
              <a:rPr lang="en-US" altLang="ko-KR" b="1" dirty="0"/>
              <a:t>)</a:t>
            </a:r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청소년 군사단체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고구려</a:t>
            </a:r>
            <a:r>
              <a:rPr lang="en-US" altLang="ko-KR" b="1" dirty="0"/>
              <a:t>: </a:t>
            </a:r>
            <a:r>
              <a:rPr lang="ko-KR" altLang="en-US" b="1" dirty="0"/>
              <a:t>선비</a:t>
            </a:r>
            <a:r>
              <a:rPr lang="en-US" altLang="ko-KR" b="1" dirty="0"/>
              <a:t>,  </a:t>
            </a:r>
            <a:r>
              <a:rPr lang="ko-KR" altLang="en-US" b="1" dirty="0"/>
              <a:t>백제</a:t>
            </a:r>
            <a:r>
              <a:rPr lang="en-US" altLang="ko-KR" b="1" dirty="0"/>
              <a:t>: </a:t>
            </a:r>
            <a:r>
              <a:rPr lang="ko-KR" altLang="en-US" b="1" dirty="0"/>
              <a:t>수사</a:t>
            </a:r>
            <a:r>
              <a:rPr lang="en-US" altLang="ko-KR" b="1" dirty="0"/>
              <a:t>,  </a:t>
            </a:r>
            <a:r>
              <a:rPr lang="ko-KR" altLang="en-US" b="1" dirty="0"/>
              <a:t>신라</a:t>
            </a:r>
            <a:r>
              <a:rPr lang="en-US" altLang="ko-KR" b="1" dirty="0"/>
              <a:t>(</a:t>
            </a:r>
            <a:r>
              <a:rPr lang="ko-KR" altLang="en-US" b="1" dirty="0"/>
              <a:t>화랑</a:t>
            </a:r>
            <a:r>
              <a:rPr lang="en-US" altLang="ko-KR" b="1" dirty="0"/>
              <a:t>)</a:t>
            </a:r>
          </a:p>
          <a:p>
            <a:pPr marL="1828800" lvl="3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화랑</a:t>
            </a:r>
            <a:r>
              <a:rPr lang="en-US" altLang="ko-KR" b="1" dirty="0"/>
              <a:t>(</a:t>
            </a:r>
            <a:r>
              <a:rPr lang="ko-KR" altLang="en-US" b="1" dirty="0"/>
              <a:t>진골</a:t>
            </a:r>
            <a:r>
              <a:rPr lang="en-US" altLang="ko-KR" b="1" dirty="0"/>
              <a:t>) + </a:t>
            </a:r>
            <a:r>
              <a:rPr lang="ko-KR" altLang="en-US" b="1" dirty="0"/>
              <a:t>낭도</a:t>
            </a:r>
            <a:r>
              <a:rPr lang="en-US" altLang="ko-KR" b="1" dirty="0"/>
              <a:t>(6</a:t>
            </a:r>
            <a:r>
              <a:rPr lang="ko-KR" altLang="en-US" b="1" dirty="0" err="1"/>
              <a:t>두품</a:t>
            </a:r>
            <a:r>
              <a:rPr lang="en-US" altLang="ko-KR" b="1" dirty="0"/>
              <a:t>~ </a:t>
            </a:r>
            <a:r>
              <a:rPr lang="ko-KR" altLang="en-US" b="1" dirty="0"/>
              <a:t>평민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lnSpc>
                <a:spcPct val="170000"/>
              </a:lnSpc>
              <a:buFont typeface="+mj-lt"/>
              <a:buAutoNum type="romanUcPeriod" startAt="3"/>
            </a:pPr>
            <a:r>
              <a:rPr lang="ko-KR" altLang="en-US" b="1" dirty="0"/>
              <a:t>귀족 사회</a:t>
            </a:r>
            <a:endParaRPr lang="en-US" altLang="ko-KR" b="1" dirty="0"/>
          </a:p>
          <a:p>
            <a:pPr marL="971550" lvl="1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b="1" dirty="0"/>
              <a:t>중앙 귀족</a:t>
            </a:r>
            <a:endParaRPr lang="en-US" altLang="ko-KR" b="1" dirty="0"/>
          </a:p>
          <a:p>
            <a:pPr marL="1371600" lvl="2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b="1" dirty="0"/>
              <a:t>고구려</a:t>
            </a:r>
            <a:r>
              <a:rPr lang="en-US" altLang="ko-KR" b="1" dirty="0"/>
              <a:t>: 5</a:t>
            </a:r>
            <a:r>
              <a:rPr lang="ko-KR" altLang="en-US" b="1" dirty="0"/>
              <a:t>부 귀족 </a:t>
            </a:r>
            <a:r>
              <a:rPr lang="en-US" altLang="ko-KR" b="1" dirty="0"/>
              <a:t>(</a:t>
            </a:r>
            <a:r>
              <a:rPr lang="ko-KR" altLang="en-US" b="1" dirty="0"/>
              <a:t>왕족 고씨</a:t>
            </a:r>
            <a:r>
              <a:rPr lang="en-US" altLang="ko-KR" b="1" dirty="0"/>
              <a:t>, </a:t>
            </a:r>
            <a:r>
              <a:rPr lang="ko-KR" altLang="en-US" b="1" dirty="0" err="1"/>
              <a:t>왕비족</a:t>
            </a:r>
            <a:r>
              <a:rPr lang="ko-KR" altLang="en-US" b="1" dirty="0"/>
              <a:t> </a:t>
            </a:r>
            <a:r>
              <a:rPr lang="ko-KR" altLang="en-US" b="1" dirty="0" err="1"/>
              <a:t>연나부</a:t>
            </a:r>
            <a:r>
              <a:rPr lang="en-US" altLang="ko-KR" b="1" dirty="0"/>
              <a:t>)</a:t>
            </a:r>
          </a:p>
          <a:p>
            <a:pPr marL="1371600" lvl="2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b="1" dirty="0"/>
              <a:t>백제</a:t>
            </a:r>
            <a:r>
              <a:rPr lang="en-US" altLang="ko-KR" b="1" dirty="0"/>
              <a:t>: </a:t>
            </a:r>
            <a:r>
              <a:rPr lang="ko-KR" altLang="en-US" b="1" dirty="0"/>
              <a:t>왕족 </a:t>
            </a:r>
            <a:r>
              <a:rPr lang="ko-KR" altLang="en-US" b="1" dirty="0" err="1"/>
              <a:t>부여씨</a:t>
            </a:r>
            <a:r>
              <a:rPr lang="en-US" altLang="ko-KR" b="1" dirty="0"/>
              <a:t>, 8</a:t>
            </a:r>
            <a:r>
              <a:rPr lang="ko-KR" altLang="en-US" b="1" dirty="0"/>
              <a:t>성 귀족 </a:t>
            </a:r>
            <a:r>
              <a:rPr lang="en-US" altLang="ko-KR" b="1" dirty="0"/>
              <a:t>(</a:t>
            </a:r>
            <a:r>
              <a:rPr lang="ko-KR" altLang="en-US" b="1" dirty="0"/>
              <a:t>진</a:t>
            </a:r>
            <a:r>
              <a:rPr lang="en-US" altLang="ko-KR" b="1" dirty="0"/>
              <a:t>, </a:t>
            </a:r>
            <a:r>
              <a:rPr lang="ko-KR" altLang="en-US" b="1" dirty="0"/>
              <a:t>해</a:t>
            </a:r>
            <a:r>
              <a:rPr lang="en-US" altLang="ko-KR" b="1" dirty="0"/>
              <a:t>,</a:t>
            </a:r>
            <a:r>
              <a:rPr lang="ko-KR" altLang="en-US" b="1" dirty="0"/>
              <a:t>사</a:t>
            </a:r>
            <a:r>
              <a:rPr lang="en-US" altLang="ko-KR" b="1" dirty="0"/>
              <a:t>, </a:t>
            </a:r>
            <a:r>
              <a:rPr lang="ko-KR" altLang="en-US" b="1" dirty="0"/>
              <a:t>연</a:t>
            </a:r>
            <a:r>
              <a:rPr lang="en-US" altLang="ko-KR" b="1" dirty="0"/>
              <a:t>, </a:t>
            </a:r>
            <a:r>
              <a:rPr lang="ko-KR" altLang="en-US" b="1" dirty="0" err="1"/>
              <a:t>협</a:t>
            </a:r>
            <a:r>
              <a:rPr lang="en-US" altLang="ko-KR" b="1" dirty="0"/>
              <a:t>, </a:t>
            </a:r>
            <a:r>
              <a:rPr lang="ko-KR" altLang="en-US" b="1" dirty="0"/>
              <a:t>국</a:t>
            </a:r>
            <a:r>
              <a:rPr lang="en-US" altLang="ko-KR" b="1" dirty="0"/>
              <a:t>, </a:t>
            </a:r>
            <a:r>
              <a:rPr lang="ko-KR" altLang="en-US" b="1" dirty="0"/>
              <a:t>백</a:t>
            </a:r>
            <a:r>
              <a:rPr lang="en-US" altLang="ko-KR" b="1" dirty="0"/>
              <a:t>, </a:t>
            </a:r>
            <a:r>
              <a:rPr lang="ko-KR" altLang="en-US" b="1" dirty="0"/>
              <a:t>목</a:t>
            </a:r>
            <a:r>
              <a:rPr lang="en-US" altLang="ko-KR" b="1" dirty="0"/>
              <a:t>)</a:t>
            </a:r>
          </a:p>
          <a:p>
            <a:pPr marL="1371600" lvl="2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b="1" dirty="0"/>
              <a:t>신라</a:t>
            </a:r>
            <a:r>
              <a:rPr lang="en-US" altLang="ko-KR" b="1" dirty="0"/>
              <a:t>: </a:t>
            </a:r>
            <a:r>
              <a:rPr lang="ko-KR" altLang="en-US" b="1" dirty="0"/>
              <a:t>진골 왕족</a:t>
            </a:r>
            <a:r>
              <a:rPr lang="en-US" altLang="ko-KR" b="1" dirty="0"/>
              <a:t>(</a:t>
            </a:r>
            <a:r>
              <a:rPr lang="ko-KR" altLang="en-US" b="1" dirty="0"/>
              <a:t>김씨</a:t>
            </a:r>
            <a:r>
              <a:rPr lang="en-US" altLang="ko-KR" b="1" dirty="0"/>
              <a:t>), </a:t>
            </a:r>
            <a:r>
              <a:rPr lang="ko-KR" altLang="en-US" b="1" dirty="0"/>
              <a:t>금관</a:t>
            </a:r>
            <a:r>
              <a:rPr lang="en-US" altLang="ko-KR" b="1" dirty="0"/>
              <a:t> </a:t>
            </a:r>
            <a:r>
              <a:rPr lang="ko-KR" altLang="en-US" b="1" dirty="0" err="1"/>
              <a:t>가야계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김씨</a:t>
            </a:r>
            <a:r>
              <a:rPr lang="en-US" altLang="ko-KR" b="1" dirty="0"/>
              <a:t>), </a:t>
            </a:r>
            <a:r>
              <a:rPr lang="ko-KR" altLang="en-US" b="1" dirty="0"/>
              <a:t>박</a:t>
            </a:r>
            <a:endParaRPr lang="en-US" altLang="ko-KR" b="1" dirty="0"/>
          </a:p>
          <a:p>
            <a:pPr marL="971550" lvl="1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b="1" dirty="0"/>
              <a:t>귀족의 특권</a:t>
            </a:r>
            <a:endParaRPr lang="en-US" altLang="ko-KR" b="1" dirty="0"/>
          </a:p>
          <a:p>
            <a:pPr marL="1371600" lvl="2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b="1" dirty="0"/>
              <a:t>귀족 회의</a:t>
            </a:r>
            <a:r>
              <a:rPr lang="en-US" altLang="ko-KR" b="1" dirty="0"/>
              <a:t>: </a:t>
            </a:r>
            <a:r>
              <a:rPr lang="ko-KR" altLang="en-US" b="1" dirty="0"/>
              <a:t>국가 중대사</a:t>
            </a:r>
            <a:r>
              <a:rPr lang="en-US" altLang="ko-KR" b="1" dirty="0"/>
              <a:t>, </a:t>
            </a:r>
            <a:r>
              <a:rPr lang="ko-KR" altLang="en-US" b="1" dirty="0"/>
              <a:t>왕의 </a:t>
            </a:r>
            <a:r>
              <a:rPr lang="ko-KR" altLang="en-US" b="1" dirty="0" err="1"/>
              <a:t>즉폐위</a:t>
            </a:r>
            <a:r>
              <a:rPr lang="en-US" altLang="ko-KR" b="1" dirty="0"/>
              <a:t>, </a:t>
            </a:r>
            <a:r>
              <a:rPr lang="ko-KR" altLang="en-US" b="1" dirty="0"/>
              <a:t>선전포고 등</a:t>
            </a:r>
            <a:endParaRPr lang="en-US" altLang="ko-KR" b="1" dirty="0"/>
          </a:p>
          <a:p>
            <a:pPr marL="1828800" lvl="3" indent="-5715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제가회의</a:t>
            </a:r>
            <a:r>
              <a:rPr lang="en-US" altLang="ko-KR" b="1" dirty="0"/>
              <a:t>, </a:t>
            </a:r>
            <a:r>
              <a:rPr lang="ko-KR" altLang="en-US" b="1" dirty="0" err="1"/>
              <a:t>정사암</a:t>
            </a:r>
            <a:r>
              <a:rPr lang="ko-KR" altLang="en-US" b="1" dirty="0"/>
              <a:t> 회의</a:t>
            </a:r>
            <a:r>
              <a:rPr lang="en-US" altLang="ko-KR" b="1" dirty="0"/>
              <a:t>, </a:t>
            </a:r>
            <a:r>
              <a:rPr lang="ko-KR" altLang="en-US" b="1" dirty="0"/>
              <a:t>화백</a:t>
            </a:r>
            <a:r>
              <a:rPr lang="en-US" altLang="ko-KR" b="1" dirty="0"/>
              <a:t>(</a:t>
            </a:r>
            <a:r>
              <a:rPr lang="ko-KR" altLang="en-US" b="1" dirty="0" err="1"/>
              <a:t>제간회의</a:t>
            </a:r>
            <a:r>
              <a:rPr lang="en-US" altLang="ko-KR" b="1" dirty="0"/>
              <a:t>) </a:t>
            </a:r>
          </a:p>
          <a:p>
            <a:pPr marL="1828800" lvl="3" indent="-5715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만장일치의 합의</a:t>
            </a:r>
            <a:r>
              <a:rPr lang="en-US" altLang="ko-KR" b="1" dirty="0"/>
              <a:t>,  </a:t>
            </a:r>
            <a:r>
              <a:rPr lang="ko-KR" altLang="en-US" b="1" dirty="0"/>
              <a:t>왕권 견제</a:t>
            </a:r>
            <a:endParaRPr lang="en-US" altLang="ko-KR" b="1" dirty="0"/>
          </a:p>
          <a:p>
            <a:pPr marL="1828800" lvl="3" indent="-5715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중요 관직의 독점</a:t>
            </a:r>
            <a:endParaRPr lang="en-US" altLang="ko-KR" b="1" dirty="0"/>
          </a:p>
          <a:p>
            <a:pPr marL="1371600" lvl="2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b="1" dirty="0"/>
              <a:t>경제적 기반</a:t>
            </a:r>
            <a:endParaRPr lang="en-US" altLang="ko-KR" b="1" dirty="0"/>
          </a:p>
          <a:p>
            <a:pPr marL="1828800" lvl="3" indent="-5715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대규모 토지</a:t>
            </a:r>
            <a:r>
              <a:rPr lang="en-US" altLang="ko-KR" b="1" dirty="0"/>
              <a:t>: </a:t>
            </a:r>
            <a:r>
              <a:rPr lang="ko-KR" altLang="en-US" b="1" dirty="0" err="1"/>
              <a:t>식읍</a:t>
            </a:r>
            <a:r>
              <a:rPr lang="en-US" altLang="ko-KR" b="1" dirty="0"/>
              <a:t>, </a:t>
            </a:r>
            <a:r>
              <a:rPr lang="ko-KR" altLang="en-US" b="1" dirty="0" err="1"/>
              <a:t>녹읍</a:t>
            </a:r>
            <a:r>
              <a:rPr lang="en-US" altLang="ko-KR" b="1" dirty="0"/>
              <a:t>, </a:t>
            </a:r>
            <a:r>
              <a:rPr lang="ko-KR" altLang="en-US" b="1" dirty="0"/>
              <a:t>관료전</a:t>
            </a:r>
            <a:r>
              <a:rPr lang="en-US" altLang="ko-KR" b="1" dirty="0"/>
              <a:t>, </a:t>
            </a:r>
            <a:r>
              <a:rPr lang="ko-KR" altLang="en-US" b="1" dirty="0"/>
              <a:t>세습 토지 등</a:t>
            </a:r>
            <a:endParaRPr lang="en-US" altLang="ko-KR" b="1" dirty="0"/>
          </a:p>
          <a:p>
            <a:pPr marL="1828800" lvl="3" indent="-5715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노비 </a:t>
            </a:r>
            <a:r>
              <a:rPr lang="en-US" altLang="ko-KR" b="1" dirty="0"/>
              <a:t>: </a:t>
            </a:r>
            <a:r>
              <a:rPr lang="ko-KR" altLang="en-US" b="1" dirty="0"/>
              <a:t>전쟁 노비</a:t>
            </a:r>
            <a:r>
              <a:rPr lang="en-US" altLang="ko-KR" b="1" dirty="0"/>
              <a:t>, </a:t>
            </a:r>
            <a:r>
              <a:rPr lang="ko-KR" altLang="en-US" b="1" dirty="0"/>
              <a:t>형벌 노비</a:t>
            </a:r>
            <a:r>
              <a:rPr lang="en-US" altLang="ko-KR" b="1" dirty="0"/>
              <a:t>,  </a:t>
            </a:r>
            <a:r>
              <a:rPr lang="ko-KR" altLang="en-US" b="1" dirty="0"/>
              <a:t>부채 노비 등 </a:t>
            </a:r>
            <a:endParaRPr lang="en-US" altLang="ko-KR" b="1" dirty="0"/>
          </a:p>
          <a:p>
            <a:pPr marL="1828800" lvl="3" indent="-5715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>
                <a:latin typeface="맑은 고딕"/>
                <a:ea typeface="맑은 고딕"/>
              </a:rPr>
              <a:t>신당서</a:t>
            </a:r>
            <a:r>
              <a:rPr lang="en-US" altLang="ko-KR" b="1" dirty="0">
                <a:latin typeface="맑은 고딕"/>
                <a:ea typeface="맑은 고딕"/>
              </a:rPr>
              <a:t>』</a:t>
            </a:r>
            <a:r>
              <a:rPr lang="en-US" altLang="ko-KR" b="1" dirty="0"/>
              <a:t> 3</a:t>
            </a:r>
            <a:r>
              <a:rPr lang="ko-KR" altLang="en-US" b="1" dirty="0"/>
              <a:t>천여에 달하는 노비</a:t>
            </a:r>
            <a:r>
              <a:rPr lang="en-US" altLang="ko-KR" b="1" dirty="0"/>
              <a:t>, </a:t>
            </a:r>
            <a:r>
              <a:rPr lang="ko-KR" altLang="en-US" b="1" dirty="0"/>
              <a:t>부채노비 </a:t>
            </a:r>
            <a:endParaRPr lang="en-US" altLang="ko-KR" b="1" dirty="0"/>
          </a:p>
          <a:p>
            <a:pPr marL="1371600" lvl="2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b="1" dirty="0"/>
              <a:t>폐쇄적 신분 </a:t>
            </a:r>
            <a:r>
              <a:rPr lang="ko-KR" altLang="en-US" b="1" dirty="0" err="1"/>
              <a:t>내혼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87790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3"/>
          </a:xfrm>
        </p:spPr>
        <p:txBody>
          <a:bodyPr>
            <a:normAutofit fontScale="62500" lnSpcReduction="20000"/>
          </a:bodyPr>
          <a:lstStyle/>
          <a:p>
            <a:pPr marL="914400" lvl="1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 err="1"/>
              <a:t>골품제와</a:t>
            </a:r>
            <a:r>
              <a:rPr lang="ko-KR" altLang="en-US" b="1" dirty="0"/>
              <a:t> 귀족제의 한계</a:t>
            </a:r>
            <a:endParaRPr lang="en-US" altLang="ko-KR" b="1" dirty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성골 진골 </a:t>
            </a:r>
            <a:r>
              <a:rPr lang="en-US" altLang="ko-KR" b="1" dirty="0"/>
              <a:t>6</a:t>
            </a:r>
            <a:r>
              <a:rPr lang="ko-KR" altLang="en-US" b="1" dirty="0" err="1"/>
              <a:t>두품</a:t>
            </a:r>
            <a:r>
              <a:rPr lang="en-US" altLang="ko-KR" b="1" dirty="0"/>
              <a:t>—1</a:t>
            </a:r>
            <a:r>
              <a:rPr lang="ko-KR" altLang="en-US" b="1" dirty="0" err="1"/>
              <a:t>두품</a:t>
            </a:r>
            <a:endParaRPr lang="en-US" altLang="ko-KR" b="1" dirty="0"/>
          </a:p>
          <a:p>
            <a:pPr marL="17716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진골에서 </a:t>
            </a:r>
            <a:r>
              <a:rPr lang="en-US" altLang="ko-KR" b="1" dirty="0"/>
              <a:t>6</a:t>
            </a:r>
            <a:r>
              <a:rPr lang="ko-KR" altLang="en-US" b="1" dirty="0" err="1"/>
              <a:t>두품으로</a:t>
            </a:r>
            <a:r>
              <a:rPr lang="ko-KR" altLang="en-US" b="1" dirty="0"/>
              <a:t> 강등되기도 한다</a:t>
            </a:r>
            <a:r>
              <a:rPr lang="en-US" altLang="ko-KR" b="1" dirty="0"/>
              <a:t>. 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중앙집권화</a:t>
            </a:r>
            <a:r>
              <a:rPr lang="en-US" altLang="ko-KR" b="1" dirty="0"/>
              <a:t>(</a:t>
            </a:r>
            <a:r>
              <a:rPr lang="ko-KR" altLang="en-US" b="1" dirty="0"/>
              <a:t>족장 세력들의 통합</a:t>
            </a:r>
            <a:r>
              <a:rPr lang="en-US" altLang="ko-KR" b="1" dirty="0"/>
              <a:t>)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혈연</a:t>
            </a:r>
            <a:r>
              <a:rPr lang="en-US" altLang="ko-KR" b="1" dirty="0"/>
              <a:t>, </a:t>
            </a:r>
            <a:r>
              <a:rPr lang="ko-KR" altLang="en-US" b="1" dirty="0"/>
              <a:t>관등 승진의 제한</a:t>
            </a:r>
            <a:r>
              <a:rPr lang="en-US" altLang="ko-KR" b="1" dirty="0"/>
              <a:t>, </a:t>
            </a:r>
            <a:r>
              <a:rPr lang="ko-KR" altLang="en-US" b="1" dirty="0"/>
              <a:t>사회 정치활동의 범위</a:t>
            </a:r>
            <a:r>
              <a:rPr lang="en-US" altLang="ko-KR" b="1" dirty="0"/>
              <a:t>, </a:t>
            </a:r>
            <a:r>
              <a:rPr lang="ko-KR" altLang="en-US" b="1" dirty="0"/>
              <a:t>일상생활 등 규제</a:t>
            </a:r>
            <a:endParaRPr lang="en-US" altLang="ko-KR" b="1" dirty="0"/>
          </a:p>
          <a:p>
            <a:pPr marL="17716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진골 </a:t>
            </a:r>
            <a:r>
              <a:rPr lang="en-US" altLang="ko-KR" b="1" dirty="0"/>
              <a:t>(1</a:t>
            </a:r>
            <a:r>
              <a:rPr lang="ko-KR" altLang="en-US" b="1" dirty="0"/>
              <a:t>등 이벌찬</a:t>
            </a:r>
            <a:r>
              <a:rPr lang="en-US" altLang="ko-KR" b="1" dirty="0"/>
              <a:t>), 6</a:t>
            </a:r>
            <a:r>
              <a:rPr lang="ko-KR" altLang="en-US" b="1" dirty="0" err="1"/>
              <a:t>두품</a:t>
            </a:r>
            <a:r>
              <a:rPr lang="en-US" altLang="ko-KR" b="1" dirty="0"/>
              <a:t>( 6</a:t>
            </a:r>
            <a:r>
              <a:rPr lang="ko-KR" altLang="en-US" b="1" dirty="0"/>
              <a:t>등 이찬</a:t>
            </a:r>
            <a:r>
              <a:rPr lang="en-US" altLang="ko-KR" b="1" dirty="0"/>
              <a:t>), 5</a:t>
            </a:r>
            <a:r>
              <a:rPr lang="ko-KR" altLang="en-US" b="1" dirty="0" err="1"/>
              <a:t>두품</a:t>
            </a:r>
            <a:r>
              <a:rPr lang="en-US" altLang="ko-KR" b="1" dirty="0"/>
              <a:t>(10</a:t>
            </a:r>
            <a:r>
              <a:rPr lang="ko-KR" altLang="en-US" b="1" dirty="0"/>
              <a:t>등 대나마</a:t>
            </a:r>
            <a:r>
              <a:rPr lang="en-US" altLang="ko-KR" b="1" dirty="0"/>
              <a:t>), 4</a:t>
            </a:r>
            <a:r>
              <a:rPr lang="ko-KR" altLang="en-US" b="1" dirty="0" err="1"/>
              <a:t>두품</a:t>
            </a:r>
            <a:r>
              <a:rPr lang="ko-KR" altLang="en-US" b="1" dirty="0"/>
              <a:t> </a:t>
            </a:r>
            <a:r>
              <a:rPr lang="en-US" altLang="ko-KR" b="1" dirty="0"/>
              <a:t>(12</a:t>
            </a:r>
            <a:r>
              <a:rPr lang="ko-KR" altLang="en-US" b="1" dirty="0"/>
              <a:t>등 대사</a:t>
            </a:r>
            <a:r>
              <a:rPr lang="en-US" altLang="ko-KR" b="1" dirty="0"/>
              <a:t>)</a:t>
            </a:r>
          </a:p>
          <a:p>
            <a:pPr marL="17716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집의 크기</a:t>
            </a:r>
            <a:r>
              <a:rPr lang="en-US" altLang="ko-KR" b="1" dirty="0"/>
              <a:t>, </a:t>
            </a:r>
            <a:r>
              <a:rPr lang="ko-KR" altLang="en-US" b="1" dirty="0"/>
              <a:t>집 장식 등과 말의 수 등등에 대한 규제</a:t>
            </a:r>
            <a:endParaRPr lang="en-US" altLang="ko-KR" b="1" dirty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/>
              <a:t>왕경과</a:t>
            </a:r>
            <a:r>
              <a:rPr lang="ko-KR" altLang="en-US" b="1" dirty="0"/>
              <a:t> 소경의 거주자</a:t>
            </a:r>
            <a:r>
              <a:rPr lang="en-US" altLang="ko-KR" b="1" dirty="0"/>
              <a:t>, 1-3</a:t>
            </a:r>
            <a:r>
              <a:rPr lang="ko-KR" altLang="en-US" b="1" dirty="0" err="1"/>
              <a:t>두품은</a:t>
            </a:r>
            <a:r>
              <a:rPr lang="ko-KR" altLang="en-US" b="1" dirty="0"/>
              <a:t> 통일 이후 평민</a:t>
            </a:r>
            <a:endParaRPr lang="en-US" altLang="ko-KR" b="1" dirty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6</a:t>
            </a:r>
            <a:r>
              <a:rPr lang="ko-KR" altLang="en-US" b="1" dirty="0" err="1"/>
              <a:t>두품</a:t>
            </a:r>
            <a:r>
              <a:rPr lang="ko-KR" altLang="en-US" b="1" dirty="0"/>
              <a:t> 귀족의 불만</a:t>
            </a:r>
            <a:endParaRPr lang="en-US" altLang="ko-KR" b="1" dirty="0"/>
          </a:p>
          <a:p>
            <a:pPr marL="17716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도당 유학생 </a:t>
            </a:r>
            <a:r>
              <a:rPr lang="en-US" altLang="ko-KR" b="1" dirty="0"/>
              <a:t>: </a:t>
            </a:r>
            <a:r>
              <a:rPr lang="ko-KR" altLang="en-US" b="1" dirty="0"/>
              <a:t>최치원</a:t>
            </a:r>
            <a:r>
              <a:rPr lang="en-US" altLang="ko-KR" b="1" dirty="0"/>
              <a:t>, </a:t>
            </a:r>
            <a:r>
              <a:rPr lang="ko-KR" altLang="en-US" b="1" dirty="0" err="1"/>
              <a:t>최언위</a:t>
            </a:r>
            <a:r>
              <a:rPr lang="en-US" altLang="ko-KR" b="1" dirty="0"/>
              <a:t>, </a:t>
            </a:r>
            <a:r>
              <a:rPr lang="ko-KR" altLang="en-US" b="1" dirty="0"/>
              <a:t>최승우</a:t>
            </a:r>
            <a:r>
              <a:rPr lang="en-US" altLang="ko-KR" b="1" dirty="0"/>
              <a:t>—</a:t>
            </a:r>
            <a:r>
              <a:rPr lang="ko-KR" altLang="en-US" b="1" dirty="0"/>
              <a:t>능력위주 사회 요구</a:t>
            </a:r>
            <a:endParaRPr lang="en-US" altLang="ko-KR" b="1" dirty="0"/>
          </a:p>
          <a:p>
            <a:pPr marL="17716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호족과 결탁</a:t>
            </a:r>
            <a:r>
              <a:rPr lang="en-US" altLang="ko-KR" b="1" dirty="0"/>
              <a:t>: </a:t>
            </a:r>
            <a:r>
              <a:rPr lang="ko-KR" altLang="en-US" b="1" dirty="0"/>
              <a:t>최승우</a:t>
            </a:r>
            <a:r>
              <a:rPr lang="en-US" altLang="ko-KR" b="1" dirty="0"/>
              <a:t>-</a:t>
            </a:r>
            <a:r>
              <a:rPr lang="ko-KR" altLang="en-US" b="1" dirty="0"/>
              <a:t>후백제</a:t>
            </a:r>
            <a:r>
              <a:rPr lang="en-US" altLang="ko-KR" b="1" dirty="0"/>
              <a:t>, </a:t>
            </a:r>
            <a:r>
              <a:rPr lang="ko-KR" altLang="en-US" b="1" dirty="0" err="1"/>
              <a:t>최언위</a:t>
            </a:r>
            <a:r>
              <a:rPr lang="en-US" altLang="ko-KR" b="1" dirty="0"/>
              <a:t>-</a:t>
            </a:r>
            <a:r>
              <a:rPr lang="ko-KR" altLang="en-US" b="1" dirty="0"/>
              <a:t>고려 </a:t>
            </a:r>
            <a:endParaRPr lang="en-US" altLang="ko-KR" b="1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b="1" dirty="0"/>
              <a:t>기타</a:t>
            </a:r>
            <a:endParaRPr lang="en-US" altLang="ko-KR" b="1" dirty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고구려</a:t>
            </a:r>
            <a:r>
              <a:rPr lang="en-US" altLang="ko-KR" b="1" dirty="0"/>
              <a:t>: </a:t>
            </a:r>
            <a:r>
              <a:rPr lang="ko-KR" altLang="en-US" b="1" dirty="0"/>
              <a:t>형사취수</a:t>
            </a:r>
            <a:r>
              <a:rPr lang="en-US" altLang="ko-KR" b="1" dirty="0"/>
              <a:t>, </a:t>
            </a:r>
            <a:r>
              <a:rPr lang="ko-KR" altLang="en-US" b="1" dirty="0" err="1"/>
              <a:t>서옥제</a:t>
            </a:r>
            <a:endParaRPr lang="en-US" altLang="ko-KR" b="1" dirty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엄격한 형법</a:t>
            </a:r>
            <a:endParaRPr lang="en-US" altLang="ko-KR" b="1" dirty="0"/>
          </a:p>
          <a:p>
            <a:pPr marL="17716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반역자</a:t>
            </a:r>
            <a:r>
              <a:rPr lang="en-US" altLang="ko-KR" b="1" dirty="0"/>
              <a:t>, </a:t>
            </a:r>
            <a:r>
              <a:rPr lang="ko-KR" altLang="en-US" b="1" dirty="0" err="1"/>
              <a:t>패전자</a:t>
            </a:r>
            <a:r>
              <a:rPr lang="en-US" altLang="ko-KR" b="1" dirty="0"/>
              <a:t>, </a:t>
            </a:r>
            <a:r>
              <a:rPr lang="ko-KR" altLang="en-US" b="1" dirty="0"/>
              <a:t>항복한 자</a:t>
            </a:r>
            <a:r>
              <a:rPr lang="en-US" altLang="ko-KR" b="1" dirty="0"/>
              <a:t>-</a:t>
            </a:r>
            <a:r>
              <a:rPr lang="ko-KR" altLang="en-US" b="1" dirty="0"/>
              <a:t>사형</a:t>
            </a:r>
            <a:endParaRPr lang="en-US" altLang="ko-KR" b="1" dirty="0"/>
          </a:p>
          <a:p>
            <a:pPr marL="17716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간음한 여자</a:t>
            </a:r>
            <a:r>
              <a:rPr lang="en-US" altLang="ko-KR" b="1" dirty="0"/>
              <a:t>: </a:t>
            </a:r>
            <a:r>
              <a:rPr lang="ko-KR" altLang="en-US" b="1" dirty="0"/>
              <a:t>남자의 노비</a:t>
            </a:r>
            <a:endParaRPr lang="en-US" altLang="ko-KR" b="1" dirty="0"/>
          </a:p>
          <a:p>
            <a:pPr marL="17716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도둑질</a:t>
            </a:r>
            <a:r>
              <a:rPr lang="en-US" altLang="ko-KR" b="1" dirty="0"/>
              <a:t>: </a:t>
            </a:r>
            <a:r>
              <a:rPr lang="ko-KR" altLang="en-US" b="1" dirty="0"/>
              <a:t>귀양</a:t>
            </a:r>
            <a:r>
              <a:rPr lang="en-US" altLang="ko-KR" b="1" dirty="0"/>
              <a:t>, 2</a:t>
            </a:r>
            <a:r>
              <a:rPr lang="ko-KR" altLang="en-US" b="1" dirty="0"/>
              <a:t>배 배상</a:t>
            </a:r>
            <a:endParaRPr lang="en-US" altLang="ko-KR" b="1" dirty="0"/>
          </a:p>
          <a:p>
            <a:pPr marL="17716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노물 공금 </a:t>
            </a:r>
            <a:r>
              <a:rPr lang="ko-KR" altLang="en-US" b="1" dirty="0" err="1"/>
              <a:t>회령</a:t>
            </a:r>
            <a:r>
              <a:rPr lang="en-US" altLang="ko-KR" b="1" dirty="0"/>
              <a:t>: 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 startAt="4"/>
            </a:pPr>
            <a:r>
              <a:rPr lang="ko-KR" altLang="en-US" b="1" dirty="0"/>
              <a:t>경제</a:t>
            </a:r>
            <a:endParaRPr lang="en-US" altLang="ko-KR" b="1" dirty="0"/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수취제도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조</a:t>
            </a:r>
            <a:r>
              <a:rPr lang="en-US" altLang="ko-KR" b="1" dirty="0"/>
              <a:t>(</a:t>
            </a:r>
            <a:r>
              <a:rPr lang="ko-KR" altLang="en-US" b="1" dirty="0"/>
              <a:t>호</a:t>
            </a:r>
            <a:r>
              <a:rPr lang="en-US" altLang="ko-KR" b="1" dirty="0"/>
              <a:t>), </a:t>
            </a:r>
            <a:r>
              <a:rPr lang="ko-KR" altLang="en-US" b="1" dirty="0"/>
              <a:t>세</a:t>
            </a:r>
            <a:r>
              <a:rPr lang="en-US" altLang="ko-KR" b="1" dirty="0"/>
              <a:t>, </a:t>
            </a:r>
            <a:r>
              <a:rPr lang="ko-KR" altLang="en-US" b="1" dirty="0"/>
              <a:t>역 </a:t>
            </a:r>
            <a:r>
              <a:rPr lang="en-US" altLang="ko-KR" b="1" dirty="0"/>
              <a:t>: </a:t>
            </a:r>
            <a:r>
              <a:rPr lang="ko-KR" altLang="en-US" b="1" dirty="0"/>
              <a:t>재산</a:t>
            </a:r>
            <a:r>
              <a:rPr lang="en-US" altLang="ko-KR" b="1" dirty="0"/>
              <a:t>, </a:t>
            </a:r>
            <a:r>
              <a:rPr lang="ko-KR" altLang="en-US" b="1" dirty="0"/>
              <a:t>풍흉에 따라 차등 부과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포목</a:t>
            </a:r>
            <a:r>
              <a:rPr lang="en-US" altLang="ko-KR" b="1" dirty="0"/>
              <a:t>, </a:t>
            </a:r>
            <a:r>
              <a:rPr lang="ko-KR" altLang="en-US" b="1" dirty="0"/>
              <a:t>곡식</a:t>
            </a:r>
            <a:r>
              <a:rPr lang="en-US" altLang="ko-KR" b="1" dirty="0"/>
              <a:t>, </a:t>
            </a:r>
            <a:r>
              <a:rPr lang="ko-KR" altLang="en-US" b="1" dirty="0"/>
              <a:t>특산물</a:t>
            </a:r>
            <a:r>
              <a:rPr lang="en-US" altLang="ko-KR" b="1" dirty="0"/>
              <a:t>, </a:t>
            </a:r>
            <a:r>
              <a:rPr lang="ko-KR" altLang="en-US" b="1" dirty="0"/>
              <a:t>등 </a:t>
            </a:r>
            <a:endParaRPr lang="en-US" altLang="ko-KR" b="1" dirty="0"/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농업 장려 정책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철제 농기구</a:t>
            </a:r>
            <a:r>
              <a:rPr lang="en-US" altLang="ko-KR" b="1" dirty="0"/>
              <a:t>(</a:t>
            </a:r>
            <a:r>
              <a:rPr lang="ko-KR" altLang="en-US" b="1" dirty="0"/>
              <a:t>쟁기</a:t>
            </a:r>
            <a:r>
              <a:rPr lang="en-US" altLang="ko-KR" b="1" dirty="0"/>
              <a:t>, </a:t>
            </a:r>
            <a:r>
              <a:rPr lang="ko-KR" altLang="en-US" b="1" dirty="0"/>
              <a:t>보습</a:t>
            </a:r>
            <a:r>
              <a:rPr lang="en-US" altLang="ko-KR" b="1" dirty="0"/>
              <a:t>)</a:t>
            </a:r>
            <a:r>
              <a:rPr lang="ko-KR" altLang="en-US" b="1" dirty="0"/>
              <a:t>의 사용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우경의 장려</a:t>
            </a:r>
            <a:r>
              <a:rPr lang="en-US" altLang="ko-KR" b="1" dirty="0"/>
              <a:t>(</a:t>
            </a:r>
            <a:r>
              <a:rPr lang="ko-KR" altLang="en-US" b="1" dirty="0" err="1"/>
              <a:t>지증왕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년 </a:t>
            </a:r>
            <a:r>
              <a:rPr lang="en-US" altLang="ko-KR" b="1" dirty="0"/>
              <a:t>502) </a:t>
            </a: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>
                <a:latin typeface="맑은 고딕"/>
                <a:ea typeface="맑은 고딕"/>
              </a:rPr>
              <a:t>삼국사기</a:t>
            </a:r>
            <a:r>
              <a:rPr lang="en-US" altLang="ko-KR" b="1" dirty="0">
                <a:latin typeface="맑은 고딕"/>
                <a:ea typeface="맑은 고딕"/>
              </a:rPr>
              <a:t>』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제방의 수축과 개간 </a:t>
            </a:r>
            <a:r>
              <a:rPr lang="en-US" altLang="ko-KR" b="1" dirty="0"/>
              <a:t>(</a:t>
            </a:r>
            <a:r>
              <a:rPr lang="ko-KR" altLang="en-US" b="1" dirty="0"/>
              <a:t>백제 </a:t>
            </a:r>
            <a:r>
              <a:rPr lang="ko-KR" altLang="en-US" b="1" dirty="0" err="1"/>
              <a:t>다루왕</a:t>
            </a:r>
            <a:r>
              <a:rPr lang="ko-KR" altLang="en-US" b="1" dirty="0"/>
              <a:t> </a:t>
            </a:r>
            <a:r>
              <a:rPr lang="en-US" altLang="ko-KR" b="1" dirty="0"/>
              <a:t>6</a:t>
            </a:r>
            <a:r>
              <a:rPr lang="ko-KR" altLang="en-US" b="1" dirty="0"/>
              <a:t>년</a:t>
            </a:r>
            <a:r>
              <a:rPr lang="en-US" altLang="ko-KR" b="1" dirty="0"/>
              <a:t>(33), </a:t>
            </a:r>
            <a:r>
              <a:rPr lang="ko-KR" altLang="en-US" b="1" dirty="0" err="1"/>
              <a:t>구수왕</a:t>
            </a:r>
            <a:r>
              <a:rPr lang="ko-KR" altLang="en-US" b="1" dirty="0"/>
              <a:t> </a:t>
            </a:r>
            <a:r>
              <a:rPr lang="en-US" altLang="ko-KR" b="1" dirty="0"/>
              <a:t>9</a:t>
            </a:r>
            <a:r>
              <a:rPr lang="ko-KR" altLang="en-US" b="1" dirty="0"/>
              <a:t>년</a:t>
            </a:r>
            <a:r>
              <a:rPr lang="en-US" altLang="ko-KR" b="1" dirty="0"/>
              <a:t>(222) </a:t>
            </a: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>
                <a:latin typeface="맑은 고딕"/>
                <a:ea typeface="맑은 고딕"/>
              </a:rPr>
              <a:t>삼국사기</a:t>
            </a:r>
            <a:r>
              <a:rPr lang="en-US" altLang="ko-KR" b="1" dirty="0">
                <a:latin typeface="맑은 고딕"/>
                <a:ea typeface="맑은 고딕"/>
              </a:rPr>
              <a:t>』</a:t>
            </a:r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latin typeface="맑은 고딕"/>
                <a:ea typeface="맑은 고딕"/>
              </a:rPr>
              <a:t>토지 제도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 err="1">
                <a:latin typeface="맑은 고딕"/>
                <a:ea typeface="맑은 고딕"/>
              </a:rPr>
              <a:t>식읍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왕족 공신에게 지급 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고구려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신라</a:t>
            </a:r>
            <a:r>
              <a:rPr lang="en-US" altLang="ko-KR" b="1" dirty="0">
                <a:latin typeface="맑은 고딕"/>
                <a:ea typeface="맑은 고딕"/>
              </a:rPr>
              <a:t>)</a:t>
            </a: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 err="1">
                <a:latin typeface="맑은 고딕"/>
                <a:ea typeface="맑은 고딕"/>
              </a:rPr>
              <a:t>녹읍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관리에게 지급 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조 수취 </a:t>
            </a:r>
            <a:r>
              <a:rPr lang="en-US" altLang="ko-KR" b="1" dirty="0">
                <a:latin typeface="맑은 고딕"/>
                <a:ea typeface="맑은 고딕"/>
              </a:rPr>
              <a:t>+ </a:t>
            </a:r>
            <a:r>
              <a:rPr lang="ko-KR" altLang="en-US" b="1" dirty="0">
                <a:latin typeface="맑은 고딕"/>
                <a:ea typeface="맑은 고딕"/>
              </a:rPr>
              <a:t>노동력 징발</a:t>
            </a:r>
            <a:r>
              <a:rPr lang="en-US" altLang="ko-KR" b="1" dirty="0">
                <a:latin typeface="맑은 고딕"/>
                <a:ea typeface="맑은 고딕"/>
              </a:rPr>
              <a:t>) </a:t>
            </a:r>
            <a:r>
              <a:rPr lang="ko-KR" altLang="en-US" b="1" dirty="0" err="1">
                <a:latin typeface="맑은 고딕"/>
                <a:ea typeface="맑은 고딕"/>
              </a:rPr>
              <a:t>신문왕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9</a:t>
            </a:r>
            <a:r>
              <a:rPr lang="ko-KR" altLang="en-US" b="1" dirty="0">
                <a:latin typeface="맑은 고딕"/>
                <a:ea typeface="맑은 고딕"/>
              </a:rPr>
              <a:t>년 폐지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경덕왕</a:t>
            </a:r>
            <a:r>
              <a:rPr lang="en-US" altLang="ko-KR" b="1" dirty="0">
                <a:latin typeface="맑은 고딕"/>
                <a:ea typeface="맑은 고딕"/>
              </a:rPr>
              <a:t>(757) </a:t>
            </a:r>
            <a:r>
              <a:rPr lang="ko-KR" altLang="en-US" b="1" dirty="0">
                <a:latin typeface="맑은 고딕"/>
                <a:ea typeface="맑은 고딕"/>
              </a:rPr>
              <a:t>부활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관료전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 err="1">
                <a:latin typeface="맑은 고딕"/>
                <a:ea typeface="맑은 고딕"/>
              </a:rPr>
              <a:t>신문왕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7</a:t>
            </a:r>
            <a:r>
              <a:rPr lang="ko-KR" altLang="en-US" b="1" dirty="0">
                <a:latin typeface="맑은 고딕"/>
                <a:ea typeface="맑은 고딕"/>
              </a:rPr>
              <a:t>년</a:t>
            </a:r>
            <a:r>
              <a:rPr lang="en-US" altLang="ko-KR" b="1" dirty="0">
                <a:latin typeface="맑은 고딕"/>
                <a:ea typeface="맑은 고딕"/>
              </a:rPr>
              <a:t>(687), </a:t>
            </a:r>
            <a:r>
              <a:rPr lang="ko-KR" altLang="en-US" b="1" dirty="0">
                <a:latin typeface="맑은 고딕"/>
                <a:ea typeface="맑은 고딕"/>
              </a:rPr>
              <a:t>조 </a:t>
            </a:r>
            <a:r>
              <a:rPr lang="ko-KR" altLang="en-US" b="1" dirty="0" err="1">
                <a:latin typeface="맑은 고딕"/>
                <a:ea typeface="맑은 고딕"/>
              </a:rPr>
              <a:t>수취권만</a:t>
            </a:r>
            <a:r>
              <a:rPr lang="ko-KR" altLang="en-US" b="1" dirty="0">
                <a:latin typeface="맑은 고딕"/>
                <a:ea typeface="맑은 고딕"/>
              </a:rPr>
              <a:t> 허락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정전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 err="1">
                <a:latin typeface="맑은 고딕"/>
                <a:ea typeface="맑은 고딕"/>
              </a:rPr>
              <a:t>성덕왕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(722) </a:t>
            </a:r>
            <a:r>
              <a:rPr lang="ko-KR" altLang="en-US" b="1" dirty="0">
                <a:latin typeface="맑은 고딕"/>
                <a:ea typeface="맑은 고딕"/>
              </a:rPr>
              <a:t>백성에게 처음 정전 지급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>
                <a:latin typeface="맑은 고딕"/>
                <a:ea typeface="맑은 고딕"/>
              </a:rPr>
              <a:t>진대법의</a:t>
            </a:r>
            <a:r>
              <a:rPr lang="ko-KR" altLang="en-US" b="1" dirty="0">
                <a:latin typeface="맑은 고딕"/>
                <a:ea typeface="맑은 고딕"/>
              </a:rPr>
              <a:t> 실시 </a:t>
            </a:r>
            <a:r>
              <a:rPr lang="en-US" altLang="ko-KR" b="1" dirty="0">
                <a:latin typeface="맑은 고딕"/>
                <a:ea typeface="맑은 고딕"/>
              </a:rPr>
              <a:t>;</a:t>
            </a:r>
            <a:r>
              <a:rPr lang="ko-KR" altLang="en-US" b="1" dirty="0">
                <a:latin typeface="맑은 고딕"/>
                <a:ea typeface="맑은 고딕"/>
              </a:rPr>
              <a:t>고구려 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고국천왕</a:t>
            </a:r>
            <a:r>
              <a:rPr lang="en-US" altLang="ko-KR" b="1" dirty="0">
                <a:latin typeface="맑은 고딕"/>
                <a:ea typeface="맑은 고딕"/>
              </a:rPr>
              <a:t>)</a:t>
            </a: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>
                <a:latin typeface="맑은 고딕"/>
                <a:ea typeface="맑은 고딕"/>
              </a:rPr>
              <a:t>봄에 빌려주고 가을 추수 후</a:t>
            </a:r>
            <a:r>
              <a:rPr lang="en-US" altLang="ko-KR" b="1" dirty="0">
                <a:latin typeface="맑은 고딕"/>
                <a:ea typeface="맑은 고딕"/>
              </a:rPr>
              <a:t>(10</a:t>
            </a:r>
            <a:r>
              <a:rPr lang="ko-KR" altLang="en-US" b="1" dirty="0">
                <a:latin typeface="맑은 고딕"/>
                <a:ea typeface="맑은 고딕"/>
              </a:rPr>
              <a:t>월</a:t>
            </a:r>
            <a:r>
              <a:rPr lang="en-US" altLang="ko-KR" b="1" dirty="0">
                <a:latin typeface="맑은 고딕"/>
                <a:ea typeface="맑은 고딕"/>
              </a:rPr>
              <a:t>) </a:t>
            </a:r>
            <a:r>
              <a:rPr lang="ko-KR" altLang="en-US" b="1" dirty="0">
                <a:latin typeface="맑은 고딕"/>
                <a:ea typeface="맑은 고딕"/>
              </a:rPr>
              <a:t>갚게 함</a:t>
            </a:r>
            <a:r>
              <a:rPr lang="en-US" altLang="ko-KR" b="1" dirty="0">
                <a:latin typeface="맑은 고딕"/>
                <a:ea typeface="맑은 고딕"/>
              </a:rPr>
              <a:t>. </a:t>
            </a:r>
          </a:p>
          <a:p>
            <a:pPr marL="1371600" lvl="2" indent="-571500">
              <a:lnSpc>
                <a:spcPct val="150000"/>
              </a:lnSpc>
            </a:pPr>
            <a:endParaRPr lang="en-US" altLang="ko-KR" b="1" dirty="0">
              <a:latin typeface="맑은 고딕"/>
              <a:ea typeface="맑은 고딕"/>
            </a:endParaRPr>
          </a:p>
          <a:p>
            <a:pPr marL="1371600" lvl="2" indent="-571500">
              <a:lnSpc>
                <a:spcPct val="150000"/>
              </a:lnSpc>
            </a:pPr>
            <a:endParaRPr lang="en-US" altLang="ko-KR" dirty="0"/>
          </a:p>
          <a:p>
            <a:pPr marL="1371600" lvl="2" indent="-571500">
              <a:lnSpc>
                <a:spcPct val="150000"/>
              </a:lnSpc>
            </a:pPr>
            <a:endParaRPr lang="en-US" altLang="ko-KR" dirty="0"/>
          </a:p>
          <a:p>
            <a:pPr marL="1371600" lvl="2" indent="-5715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966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5365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신라 민정문서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일본 </a:t>
            </a:r>
            <a:r>
              <a:rPr lang="ko-KR" altLang="en-US" b="1" dirty="0" err="1"/>
              <a:t>동대사</a:t>
            </a:r>
            <a:r>
              <a:rPr lang="ko-KR" altLang="en-US" b="1" dirty="0"/>
              <a:t> </a:t>
            </a:r>
            <a:r>
              <a:rPr lang="ko-KR" altLang="en-US" b="1" dirty="0" err="1"/>
              <a:t>정창원</a:t>
            </a:r>
            <a:r>
              <a:rPr lang="ko-KR" altLang="en-US" b="1" dirty="0"/>
              <a:t> 창고에서 발견됨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서원경</a:t>
            </a:r>
            <a:r>
              <a:rPr lang="en-US" altLang="ko-KR" b="1" dirty="0"/>
              <a:t>(</a:t>
            </a:r>
            <a:r>
              <a:rPr lang="ko-KR" altLang="en-US" b="1" dirty="0"/>
              <a:t>청주</a:t>
            </a:r>
            <a:r>
              <a:rPr lang="en-US" altLang="ko-KR" b="1" dirty="0"/>
              <a:t>) </a:t>
            </a:r>
            <a:r>
              <a:rPr lang="ko-KR" altLang="en-US" b="1" dirty="0"/>
              <a:t>인근 </a:t>
            </a:r>
            <a:r>
              <a:rPr lang="en-US" altLang="ko-KR" b="1" dirty="0"/>
              <a:t>4</a:t>
            </a:r>
            <a:r>
              <a:rPr lang="ko-KR" altLang="en-US" b="1" dirty="0"/>
              <a:t>개 촌락에 대한 토지 소유 및 호구 조사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 err="1"/>
              <a:t>촌주가</a:t>
            </a:r>
            <a:r>
              <a:rPr lang="ko-KR" altLang="en-US" b="1" dirty="0"/>
              <a:t> 매년 변동 사항 조사 후 </a:t>
            </a:r>
            <a:r>
              <a:rPr lang="en-US" altLang="ko-KR" b="1" dirty="0"/>
              <a:t>3</a:t>
            </a:r>
            <a:r>
              <a:rPr lang="ko-KR" altLang="en-US" b="1" dirty="0"/>
              <a:t>년마다 작성함</a:t>
            </a:r>
            <a:r>
              <a:rPr lang="en-US" altLang="ko-KR" b="1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호의 등급</a:t>
            </a:r>
            <a:r>
              <a:rPr lang="en-US" altLang="ko-KR" b="1" dirty="0"/>
              <a:t>: </a:t>
            </a:r>
            <a:r>
              <a:rPr lang="ko-KR" altLang="en-US" b="1" dirty="0"/>
              <a:t>사람 수에 따라 </a:t>
            </a:r>
            <a:r>
              <a:rPr lang="en-US" altLang="ko-KR" b="1" dirty="0"/>
              <a:t>9</a:t>
            </a:r>
            <a:r>
              <a:rPr lang="ko-KR" altLang="en-US" b="1" dirty="0"/>
              <a:t>등급</a:t>
            </a:r>
            <a:r>
              <a:rPr lang="en-US" altLang="ko-KR" b="1" dirty="0"/>
              <a:t>(</a:t>
            </a:r>
            <a:r>
              <a:rPr lang="ko-KR" altLang="en-US" b="1" dirty="0"/>
              <a:t>상상</a:t>
            </a:r>
            <a:r>
              <a:rPr lang="en-US" altLang="ko-KR" b="1" dirty="0"/>
              <a:t>- </a:t>
            </a:r>
            <a:r>
              <a:rPr lang="ko-KR" altLang="en-US" b="1" dirty="0"/>
              <a:t>하하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인구</a:t>
            </a:r>
            <a:r>
              <a:rPr lang="en-US" altLang="ko-KR" b="1" dirty="0"/>
              <a:t>: </a:t>
            </a:r>
            <a:r>
              <a:rPr lang="ko-KR" altLang="en-US" b="1" dirty="0"/>
              <a:t>연령별 </a:t>
            </a:r>
            <a:r>
              <a:rPr lang="en-US" altLang="ko-KR" b="1" dirty="0"/>
              <a:t>6</a:t>
            </a:r>
            <a:r>
              <a:rPr lang="ko-KR" altLang="en-US" b="1" dirty="0"/>
              <a:t>등급 </a:t>
            </a:r>
            <a:r>
              <a:rPr lang="en-US" altLang="ko-KR" b="1" dirty="0"/>
              <a:t>(</a:t>
            </a:r>
            <a:r>
              <a:rPr lang="ko-KR" altLang="en-US" b="1" dirty="0"/>
              <a:t>정</a:t>
            </a:r>
            <a:r>
              <a:rPr lang="en-US" altLang="ko-KR" b="1" dirty="0"/>
              <a:t>, </a:t>
            </a:r>
            <a:r>
              <a:rPr lang="ko-KR" altLang="en-US" b="1" dirty="0"/>
              <a:t>조자</a:t>
            </a:r>
            <a:r>
              <a:rPr lang="en-US" altLang="ko-KR" b="1" dirty="0"/>
              <a:t>, </a:t>
            </a:r>
            <a:r>
              <a:rPr lang="ko-KR" altLang="en-US" b="1" dirty="0"/>
              <a:t>추자</a:t>
            </a:r>
            <a:r>
              <a:rPr lang="en-US" altLang="ko-KR" b="1" dirty="0"/>
              <a:t>, </a:t>
            </a:r>
            <a:r>
              <a:rPr lang="ko-KR" altLang="en-US" b="1" dirty="0"/>
              <a:t>소자</a:t>
            </a:r>
            <a:r>
              <a:rPr lang="en-US" altLang="ko-KR" b="1" dirty="0"/>
              <a:t>, 3</a:t>
            </a:r>
            <a:r>
              <a:rPr lang="ko-KR" altLang="en-US" b="1" dirty="0"/>
              <a:t>년 내 태어난 소자</a:t>
            </a:r>
            <a:r>
              <a:rPr lang="en-US" altLang="ko-KR" b="1" dirty="0"/>
              <a:t>, </a:t>
            </a:r>
            <a:r>
              <a:rPr lang="ko-KR" altLang="en-US" b="1" dirty="0"/>
              <a:t>제공</a:t>
            </a:r>
            <a:r>
              <a:rPr lang="en-US" altLang="ko-KR" b="1" dirty="0"/>
              <a:t>)—</a:t>
            </a:r>
            <a:r>
              <a:rPr lang="ko-KR" altLang="en-US" b="1" dirty="0"/>
              <a:t>역 징발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토지</a:t>
            </a:r>
            <a:r>
              <a:rPr lang="en-US" altLang="ko-KR" b="1" dirty="0"/>
              <a:t>: </a:t>
            </a:r>
            <a:r>
              <a:rPr lang="ko-KR" altLang="en-US" b="1" dirty="0" err="1"/>
              <a:t>관모답</a:t>
            </a:r>
            <a:r>
              <a:rPr lang="en-US" altLang="ko-KR" b="1" dirty="0"/>
              <a:t>, </a:t>
            </a:r>
            <a:r>
              <a:rPr lang="ko-KR" altLang="en-US" b="1" dirty="0" err="1"/>
              <a:t>내시령답</a:t>
            </a:r>
            <a:r>
              <a:rPr lang="en-US" altLang="ko-KR" b="1" dirty="0"/>
              <a:t>, </a:t>
            </a:r>
            <a:r>
              <a:rPr lang="ko-KR" altLang="en-US" b="1" dirty="0" err="1"/>
              <a:t>연수유전답</a:t>
            </a:r>
            <a:r>
              <a:rPr lang="en-US" altLang="ko-KR" b="1" dirty="0"/>
              <a:t>(</a:t>
            </a:r>
            <a:r>
              <a:rPr lang="ko-KR" altLang="en-US" b="1" dirty="0"/>
              <a:t>농민 사유지</a:t>
            </a:r>
            <a:r>
              <a:rPr lang="en-US" altLang="ko-KR" b="1" dirty="0"/>
              <a:t>), </a:t>
            </a:r>
            <a:r>
              <a:rPr lang="ko-KR" altLang="en-US" b="1" dirty="0" err="1"/>
              <a:t>촌주위답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말</a:t>
            </a:r>
            <a:r>
              <a:rPr lang="en-US" altLang="ko-KR" b="1" dirty="0"/>
              <a:t>, </a:t>
            </a:r>
            <a:r>
              <a:rPr lang="ko-KR" altLang="en-US" b="1" dirty="0"/>
              <a:t>소의 증감</a:t>
            </a:r>
            <a:r>
              <a:rPr lang="en-US" altLang="ko-KR" b="1" dirty="0"/>
              <a:t>, </a:t>
            </a:r>
            <a:r>
              <a:rPr lang="ko-KR" altLang="en-US" b="1" dirty="0"/>
              <a:t>뽕나무</a:t>
            </a:r>
            <a:r>
              <a:rPr lang="en-US" altLang="ko-KR" b="1" dirty="0"/>
              <a:t>, </a:t>
            </a:r>
            <a:r>
              <a:rPr lang="ko-KR" altLang="en-US" b="1" dirty="0"/>
              <a:t>잣나무</a:t>
            </a:r>
            <a:r>
              <a:rPr lang="en-US" altLang="ko-KR" b="1" dirty="0"/>
              <a:t>, </a:t>
            </a:r>
            <a:r>
              <a:rPr lang="ko-KR" altLang="en-US" b="1" dirty="0"/>
              <a:t>호두나무 등</a:t>
            </a:r>
          </a:p>
        </p:txBody>
      </p:sp>
    </p:spTree>
    <p:extLst>
      <p:ext uri="{BB962C8B-B14F-4D97-AF65-F5344CB8AC3E}">
        <p14:creationId xmlns:p14="http://schemas.microsoft.com/office/powerpoint/2010/main" val="3396345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 startAt="5"/>
            </a:pPr>
            <a:r>
              <a:rPr lang="ko-KR" altLang="en-US" b="1" dirty="0"/>
              <a:t>대외 관계</a:t>
            </a:r>
            <a:endParaRPr lang="en-US" altLang="ko-KR" b="1" dirty="0"/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백제의 전성기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 err="1"/>
              <a:t>근초고왕</a:t>
            </a:r>
            <a:r>
              <a:rPr lang="en-US" altLang="ko-KR" b="1" dirty="0"/>
              <a:t>(4</a:t>
            </a:r>
            <a:r>
              <a:rPr lang="ko-KR" altLang="en-US" b="1" dirty="0"/>
              <a:t>세기 중반</a:t>
            </a:r>
            <a:r>
              <a:rPr lang="en-US" altLang="ko-KR" b="1" dirty="0"/>
              <a:t>)</a:t>
            </a:r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/>
              <a:t>마한 정복</a:t>
            </a:r>
            <a:r>
              <a:rPr lang="en-US" altLang="ko-KR" b="1" dirty="0"/>
              <a:t>(369)</a:t>
            </a:r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/>
              <a:t>고구려 </a:t>
            </a:r>
            <a:r>
              <a:rPr lang="ko-KR" altLang="en-US" b="1" dirty="0" err="1"/>
              <a:t>고국원왕</a:t>
            </a:r>
            <a:r>
              <a:rPr lang="ko-KR" altLang="en-US" b="1" dirty="0"/>
              <a:t> 패사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/>
              <a:t>가야 지배권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/>
              <a:t>요서 정복</a:t>
            </a:r>
            <a:r>
              <a:rPr lang="en-US" altLang="ko-KR" b="1" dirty="0"/>
              <a:t>(</a:t>
            </a: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 err="1">
                <a:latin typeface="맑은 고딕"/>
                <a:ea typeface="맑은 고딕"/>
              </a:rPr>
              <a:t>송서</a:t>
            </a:r>
            <a:r>
              <a:rPr lang="en-US" altLang="ko-KR" b="1" dirty="0">
                <a:latin typeface="맑은 고딕"/>
                <a:ea typeface="맑은 고딕"/>
              </a:rPr>
              <a:t>』『</a:t>
            </a:r>
            <a:r>
              <a:rPr lang="ko-KR" altLang="en-US" b="1" dirty="0">
                <a:latin typeface="맑은 고딕"/>
                <a:ea typeface="맑은 고딕"/>
              </a:rPr>
              <a:t>통전</a:t>
            </a:r>
            <a:r>
              <a:rPr lang="en-US" altLang="ko-KR" b="1" dirty="0">
                <a:latin typeface="맑은 고딕"/>
                <a:ea typeface="맑은 고딕"/>
              </a:rPr>
              <a:t>』) “</a:t>
            </a:r>
            <a:r>
              <a:rPr lang="ko-KR" altLang="en-US" b="1" dirty="0">
                <a:latin typeface="맑은 고딕"/>
                <a:ea typeface="맑은 고딕"/>
              </a:rPr>
              <a:t>요서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진평</a:t>
            </a:r>
            <a:r>
              <a:rPr lang="en-US" altLang="ko-KR" b="1" dirty="0">
                <a:latin typeface="맑은 고딕"/>
                <a:ea typeface="맑은 고딕"/>
              </a:rPr>
              <a:t>”</a:t>
            </a:r>
          </a:p>
          <a:p>
            <a:pPr marL="1371600" lvl="2" indent="-514350">
              <a:lnSpc>
                <a:spcPct val="150000"/>
              </a:lnSpc>
            </a:pPr>
            <a:r>
              <a:rPr lang="ko-KR" altLang="en-US" b="1" dirty="0"/>
              <a:t>한성</a:t>
            </a:r>
            <a:r>
              <a:rPr lang="en-US" altLang="ko-KR" b="1" dirty="0"/>
              <a:t>-&gt;</a:t>
            </a:r>
            <a:r>
              <a:rPr lang="ko-KR" altLang="en-US" b="1" dirty="0" err="1"/>
              <a:t>웅진성</a:t>
            </a:r>
            <a:r>
              <a:rPr lang="en-US" altLang="ko-KR" b="1" dirty="0"/>
              <a:t>(475)-&gt;</a:t>
            </a:r>
            <a:r>
              <a:rPr lang="ko-KR" altLang="en-US" b="1" dirty="0"/>
              <a:t>사비성</a:t>
            </a:r>
            <a:r>
              <a:rPr lang="en-US" altLang="ko-KR" b="1" dirty="0"/>
              <a:t>(538)</a:t>
            </a:r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 err="1"/>
              <a:t>동성왕</a:t>
            </a:r>
            <a:r>
              <a:rPr lang="ko-KR" altLang="en-US" b="1" dirty="0"/>
              <a:t> 신라 </a:t>
            </a:r>
            <a:r>
              <a:rPr lang="ko-KR" altLang="en-US" b="1" dirty="0" err="1"/>
              <a:t>소지왕과</a:t>
            </a:r>
            <a:r>
              <a:rPr lang="ko-KR" altLang="en-US" b="1" dirty="0"/>
              <a:t> 혼인동맹</a:t>
            </a:r>
            <a:r>
              <a:rPr lang="en-US" altLang="ko-KR" b="1" dirty="0"/>
              <a:t>(493)—</a:t>
            </a:r>
            <a:r>
              <a:rPr lang="ko-KR" altLang="en-US" b="1" dirty="0"/>
              <a:t>성왕</a:t>
            </a:r>
            <a:r>
              <a:rPr lang="en-US" altLang="ko-KR" b="1" dirty="0"/>
              <a:t>( </a:t>
            </a:r>
            <a:r>
              <a:rPr lang="ko-KR" altLang="en-US" b="1" dirty="0" err="1"/>
              <a:t>관산성</a:t>
            </a:r>
            <a:r>
              <a:rPr lang="ko-KR" altLang="en-US" b="1" dirty="0"/>
              <a:t> 전투 </a:t>
            </a:r>
            <a:r>
              <a:rPr lang="en-US" altLang="ko-KR" b="1" dirty="0"/>
              <a:t>)</a:t>
            </a:r>
          </a:p>
          <a:p>
            <a:pPr marL="1371600" lvl="2" indent="-514350">
              <a:lnSpc>
                <a:spcPct val="150000"/>
              </a:lnSpc>
            </a:pPr>
            <a:r>
              <a:rPr lang="ko-KR" altLang="en-US" b="1" dirty="0" err="1"/>
              <a:t>무령왕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en-US" altLang="ko-KR" b="1" dirty="0"/>
              <a:t>22 </a:t>
            </a:r>
            <a:r>
              <a:rPr lang="ko-KR" altLang="en-US" b="1" dirty="0" err="1"/>
              <a:t>담로의</a:t>
            </a:r>
            <a:r>
              <a:rPr lang="ko-KR" altLang="en-US" b="1" dirty="0"/>
              <a:t> 설치</a:t>
            </a:r>
            <a:r>
              <a:rPr lang="en-US" altLang="ko-KR" b="1" dirty="0"/>
              <a:t>, </a:t>
            </a:r>
            <a:r>
              <a:rPr lang="ko-KR" altLang="en-US" b="1" dirty="0"/>
              <a:t>왕실 자제의 파견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en-US" altLang="ko-KR" b="1" dirty="0"/>
              <a:t>『</a:t>
            </a:r>
            <a:r>
              <a:rPr lang="ko-KR" altLang="en-US" b="1" dirty="0" err="1"/>
              <a:t>양직공도</a:t>
            </a:r>
            <a:r>
              <a:rPr lang="en-US" altLang="ko-KR" b="1" dirty="0"/>
              <a:t>』 </a:t>
            </a:r>
            <a:r>
              <a:rPr lang="ko-KR" altLang="en-US" b="1" dirty="0"/>
              <a:t>양 무제의 </a:t>
            </a:r>
            <a:r>
              <a:rPr lang="en-US" altLang="ko-KR" b="1" dirty="0"/>
              <a:t>7</a:t>
            </a:r>
            <a:r>
              <a:rPr lang="ko-KR" altLang="en-US" b="1" dirty="0"/>
              <a:t>자가 그린 그림 백제국기 등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/>
              <a:t>양서</a:t>
            </a:r>
            <a:r>
              <a:rPr lang="en-US" altLang="ko-KR" b="1" dirty="0">
                <a:latin typeface="맑은 고딕"/>
                <a:ea typeface="맑은 고딕"/>
              </a:rPr>
              <a:t>』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 err="1"/>
              <a:t>무왕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 err="1"/>
              <a:t>미륵사</a:t>
            </a:r>
            <a:r>
              <a:rPr lang="ko-KR" altLang="en-US" b="1" dirty="0"/>
              <a:t> 석탑 금제사리 </a:t>
            </a:r>
            <a:r>
              <a:rPr lang="ko-KR" altLang="en-US" b="1" dirty="0" err="1"/>
              <a:t>봉안기</a:t>
            </a:r>
            <a:r>
              <a:rPr lang="en-US" altLang="ko-KR" b="1" dirty="0"/>
              <a:t>: </a:t>
            </a:r>
            <a:r>
              <a:rPr lang="ko-KR" altLang="en-US" b="1" dirty="0" err="1"/>
              <a:t>좌평</a:t>
            </a:r>
            <a:r>
              <a:rPr lang="ko-KR" altLang="en-US" b="1" dirty="0"/>
              <a:t> 사택적덕의 딸</a:t>
            </a:r>
            <a:r>
              <a:rPr lang="en-US" altLang="ko-KR" b="1" dirty="0"/>
              <a:t>=</a:t>
            </a:r>
            <a:r>
              <a:rPr lang="ko-KR" altLang="en-US" b="1" dirty="0"/>
              <a:t>왕비 </a:t>
            </a:r>
          </a:p>
          <a:p>
            <a:pPr marL="1371600" lvl="2" indent="-571500">
              <a:lnSpc>
                <a:spcPct val="150000"/>
              </a:lnSpc>
            </a:pPr>
            <a:endParaRPr lang="ko-KR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 dirty="0"/>
              <a:t>고구려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 err="1"/>
              <a:t>광개토</a:t>
            </a:r>
            <a:r>
              <a:rPr lang="ko-KR" altLang="en-US" b="1" dirty="0"/>
              <a:t> 대왕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비문</a:t>
            </a:r>
            <a:r>
              <a:rPr lang="en-US" altLang="ko-KR" b="1" dirty="0"/>
              <a:t>: </a:t>
            </a:r>
            <a:r>
              <a:rPr lang="ko-KR" altLang="en-US" b="1" dirty="0" err="1"/>
              <a:t>국내성</a:t>
            </a:r>
            <a:r>
              <a:rPr lang="en-US" altLang="ko-KR" b="1" dirty="0"/>
              <a:t>(</a:t>
            </a:r>
            <a:r>
              <a:rPr lang="ko-KR" altLang="en-US" b="1" dirty="0"/>
              <a:t>중국 집안</a:t>
            </a:r>
            <a:r>
              <a:rPr lang="en-US" altLang="ko-KR" b="1" dirty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내용</a:t>
            </a:r>
            <a:r>
              <a:rPr lang="en-US" altLang="ko-KR" b="1" dirty="0"/>
              <a:t>: 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고구려 건국신화</a:t>
            </a:r>
            <a:r>
              <a:rPr lang="en-US" altLang="ko-KR" b="1" dirty="0"/>
              <a:t>, </a:t>
            </a:r>
            <a:r>
              <a:rPr lang="ko-KR" altLang="en-US" b="1" dirty="0" err="1"/>
              <a:t>추모왕</a:t>
            </a:r>
            <a:r>
              <a:rPr lang="en-US" altLang="ko-KR" b="1" dirty="0"/>
              <a:t>(</a:t>
            </a:r>
            <a:r>
              <a:rPr lang="ko-KR" altLang="en-US" b="1" dirty="0"/>
              <a:t>동명왕</a:t>
            </a:r>
            <a:r>
              <a:rPr lang="en-US" altLang="ko-KR" b="1" dirty="0"/>
              <a:t>), </a:t>
            </a:r>
            <a:r>
              <a:rPr lang="ko-KR" altLang="en-US" b="1" dirty="0"/>
              <a:t>유리와 </a:t>
            </a:r>
            <a:r>
              <a:rPr lang="ko-KR" altLang="en-US" b="1" dirty="0" err="1"/>
              <a:t>대무신왕의</a:t>
            </a:r>
            <a:r>
              <a:rPr lang="ko-KR" altLang="en-US" b="1" dirty="0"/>
              <a:t> 세계</a:t>
            </a:r>
            <a:r>
              <a:rPr lang="en-US" altLang="ko-KR" b="1" dirty="0"/>
              <a:t>,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대왕의 정복 활동</a:t>
            </a:r>
            <a:endParaRPr lang="en-US" altLang="ko-KR" b="1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/>
              <a:t>능관리인에</a:t>
            </a:r>
            <a:r>
              <a:rPr lang="ko-KR" altLang="en-US" b="1" dirty="0"/>
              <a:t> 대한 기록</a:t>
            </a:r>
            <a:endParaRPr lang="en-US" altLang="ko-KR" b="1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신묘년 조</a:t>
            </a:r>
            <a:r>
              <a:rPr lang="en-US" altLang="ko-KR" b="1" dirty="0"/>
              <a:t>: </a:t>
            </a:r>
            <a:r>
              <a:rPr lang="ko-KR" altLang="en-US" b="1" dirty="0" err="1"/>
              <a:t>임나일본부</a:t>
            </a:r>
            <a:r>
              <a:rPr lang="ko-KR" altLang="en-US" b="1" dirty="0"/>
              <a:t> 설과 관련하여 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백제</a:t>
            </a:r>
            <a:r>
              <a:rPr lang="en-US" altLang="ko-KR" b="1" dirty="0"/>
              <a:t>, </a:t>
            </a:r>
            <a:r>
              <a:rPr lang="ko-KR" altLang="en-US" b="1" dirty="0"/>
              <a:t>왜</a:t>
            </a:r>
            <a:r>
              <a:rPr lang="en-US" altLang="ko-KR" b="1" dirty="0"/>
              <a:t>, </a:t>
            </a:r>
            <a:r>
              <a:rPr lang="ko-KR" altLang="en-US" b="1" dirty="0"/>
              <a:t>전기가야 연맹 </a:t>
            </a:r>
            <a:r>
              <a:rPr lang="en-US" altLang="ko-KR" b="1" dirty="0"/>
              <a:t>Vs </a:t>
            </a:r>
            <a:r>
              <a:rPr lang="ko-KR" altLang="en-US" b="1" dirty="0"/>
              <a:t>고구려 신라 동맹</a:t>
            </a:r>
            <a:endParaRPr lang="en-US" altLang="ko-KR" b="1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금관가야 중심의 가야 연맹 해체</a:t>
            </a:r>
            <a:r>
              <a:rPr lang="en-US" altLang="ko-KR" b="1" dirty="0"/>
              <a:t>-&gt; </a:t>
            </a:r>
            <a:r>
              <a:rPr lang="ko-KR" altLang="en-US" b="1" dirty="0"/>
              <a:t>대가야 연맹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 err="1"/>
              <a:t>장수왕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최대의 판도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평양 천도</a:t>
            </a:r>
            <a:r>
              <a:rPr lang="en-US" altLang="ko-KR" b="1" dirty="0"/>
              <a:t>-</a:t>
            </a:r>
            <a:r>
              <a:rPr lang="ko-KR" altLang="en-US" b="1" dirty="0"/>
              <a:t>남진정책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살수 대첩</a:t>
            </a:r>
            <a:r>
              <a:rPr lang="en-US" altLang="ko-KR" b="1" dirty="0"/>
              <a:t>(612)-</a:t>
            </a:r>
            <a:r>
              <a:rPr lang="ko-KR" altLang="en-US" b="1" dirty="0"/>
              <a:t>수 </a:t>
            </a:r>
            <a:r>
              <a:rPr lang="ko-KR" altLang="en-US" b="1" dirty="0" err="1"/>
              <a:t>양제</a:t>
            </a:r>
            <a:r>
              <a:rPr lang="en-US" altLang="ko-KR" b="1" dirty="0"/>
              <a:t>, </a:t>
            </a:r>
            <a:r>
              <a:rPr lang="ko-KR" altLang="en-US" b="1" dirty="0"/>
              <a:t>을지문덕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 err="1"/>
              <a:t>안시성</a:t>
            </a:r>
            <a:r>
              <a:rPr lang="ko-KR" altLang="en-US" b="1" dirty="0"/>
              <a:t> 전토</a:t>
            </a:r>
            <a:r>
              <a:rPr lang="en-US" altLang="ko-KR" b="1" dirty="0"/>
              <a:t>(645)- </a:t>
            </a:r>
            <a:r>
              <a:rPr lang="ko-KR" altLang="en-US" b="1" dirty="0"/>
              <a:t>당 태종</a:t>
            </a:r>
            <a:r>
              <a:rPr lang="en-US" altLang="ko-KR" b="1" dirty="0"/>
              <a:t>, </a:t>
            </a:r>
            <a:r>
              <a:rPr lang="ko-KR" altLang="en-US" b="1" dirty="0"/>
              <a:t>연개소문</a:t>
            </a:r>
            <a:endParaRPr lang="en-US" altLang="ko-KR" b="1" dirty="0"/>
          </a:p>
          <a:p>
            <a:pPr lvl="3">
              <a:lnSpc>
                <a:spcPct val="150000"/>
              </a:lnSpc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59632"/>
            <a:ext cx="8966273" cy="8928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dirty="0"/>
              <a:t>영락</a:t>
            </a:r>
            <a:r>
              <a:rPr lang="en-US" altLang="ko-KR" dirty="0"/>
              <a:t>9</a:t>
            </a:r>
            <a:r>
              <a:rPr lang="ko-KR" altLang="en-US" dirty="0"/>
              <a:t>년</a:t>
            </a:r>
            <a:r>
              <a:rPr lang="en-US" altLang="ko-KR" dirty="0"/>
              <a:t>(399</a:t>
            </a:r>
            <a:r>
              <a:rPr lang="ko-KR" altLang="en-US" dirty="0"/>
              <a:t>년</a:t>
            </a:r>
            <a:r>
              <a:rPr lang="en-US" altLang="ko-KR" dirty="0"/>
              <a:t>) </a:t>
            </a:r>
            <a:r>
              <a:rPr lang="ko-KR" altLang="en-US" dirty="0"/>
              <a:t>기해에 백제가 서약을 어기고 왜와 </a:t>
            </a:r>
            <a:r>
              <a:rPr lang="ko-KR" altLang="en-US" dirty="0" err="1"/>
              <a:t>화통함으로</a:t>
            </a:r>
            <a:r>
              <a:rPr lang="en-US" altLang="ko-KR" dirty="0"/>
              <a:t>, </a:t>
            </a:r>
            <a:r>
              <a:rPr lang="ko-KR" altLang="en-US" dirty="0"/>
              <a:t>왕은 평양으로 순수하여 내려갔다</a:t>
            </a:r>
            <a:r>
              <a:rPr lang="en-US" altLang="ko-KR" dirty="0"/>
              <a:t>.</a:t>
            </a:r>
            <a:r>
              <a:rPr lang="ko-KR" altLang="en-US" dirty="0"/>
              <a:t> 신라가 사신을 보내어 왕에게 말하기를 </a:t>
            </a:r>
            <a:r>
              <a:rPr lang="en-US" altLang="ko-KR" dirty="0"/>
              <a:t>“</a:t>
            </a:r>
            <a:r>
              <a:rPr lang="ko-KR" altLang="en-US" dirty="0"/>
              <a:t>왜인이 그 국경에 가득 차 성을 부수었으니</a:t>
            </a:r>
            <a:r>
              <a:rPr lang="en-US" altLang="ko-KR" dirty="0"/>
              <a:t>, </a:t>
            </a:r>
            <a:r>
              <a:rPr lang="ko-KR" altLang="en-US" dirty="0"/>
              <a:t>노객은 </a:t>
            </a:r>
            <a:r>
              <a:rPr lang="ko-KR" altLang="en-US" dirty="0" err="1"/>
              <a:t>백성된</a:t>
            </a:r>
            <a:r>
              <a:rPr lang="ko-KR" altLang="en-US" dirty="0"/>
              <a:t> 자로서 왕에게 귀의하여 분부를 청한다</a:t>
            </a:r>
            <a:r>
              <a:rPr lang="en-US" altLang="ko-KR" dirty="0"/>
              <a:t>”</a:t>
            </a:r>
            <a:r>
              <a:rPr lang="ko-KR" altLang="en-US" dirty="0"/>
              <a:t>고 하였다</a:t>
            </a:r>
            <a:r>
              <a:rPr lang="en-US" altLang="ko-KR" dirty="0"/>
              <a:t>. ……10</a:t>
            </a:r>
            <a:r>
              <a:rPr lang="ko-KR" altLang="en-US" dirty="0"/>
              <a:t>년</a:t>
            </a:r>
            <a:r>
              <a:rPr lang="en-US" altLang="ko-KR" dirty="0"/>
              <a:t>(400</a:t>
            </a:r>
            <a:r>
              <a:rPr lang="ko-KR" altLang="en-US" dirty="0"/>
              <a:t>년</a:t>
            </a:r>
            <a:r>
              <a:rPr lang="en-US" altLang="ko-KR" dirty="0"/>
              <a:t>) </a:t>
            </a:r>
            <a:r>
              <a:rPr lang="ko-KR" altLang="en-US" dirty="0"/>
              <a:t>경자에 보병과 기병 </a:t>
            </a:r>
            <a:r>
              <a:rPr lang="en-US" altLang="ko-KR" dirty="0"/>
              <a:t>5</a:t>
            </a:r>
            <a:r>
              <a:rPr lang="ko-KR" altLang="en-US" dirty="0"/>
              <a:t>만을 보내 신라를 구원하게 하였다</a:t>
            </a:r>
            <a:r>
              <a:rPr lang="en-US" altLang="ko-KR" dirty="0"/>
              <a:t>. …… </a:t>
            </a:r>
            <a:r>
              <a:rPr lang="ko-KR" altLang="en-US" dirty="0"/>
              <a:t>관군이 이르자 왜적이 물러가므로 뒤를 추격하여 </a:t>
            </a:r>
            <a:r>
              <a:rPr lang="ko-KR" altLang="en-US" dirty="0" err="1"/>
              <a:t>임나가라의</a:t>
            </a:r>
            <a:r>
              <a:rPr lang="ko-KR" altLang="en-US" dirty="0"/>
              <a:t> 종발성에 이르렀다</a:t>
            </a:r>
            <a:r>
              <a:rPr lang="en-US" altLang="ko-KR" dirty="0"/>
              <a:t>. </a:t>
            </a:r>
            <a:r>
              <a:rPr lang="ko-KR" altLang="en-US" dirty="0"/>
              <a:t>성이 곧 귀순하므로 </a:t>
            </a:r>
            <a:r>
              <a:rPr lang="ko-KR" altLang="en-US" dirty="0" err="1"/>
              <a:t>순라병을</a:t>
            </a:r>
            <a:r>
              <a:rPr lang="ko-KR" altLang="en-US" dirty="0"/>
              <a:t> 두어 지키게 하였다</a:t>
            </a:r>
            <a:r>
              <a:rPr lang="en-US" altLang="ko-KR" dirty="0"/>
              <a:t>. </a:t>
            </a:r>
            <a:r>
              <a:rPr lang="ko-KR" altLang="en-US" dirty="0"/>
              <a:t>신라의 농성을 공략하니 왜구는 위축되어 궤멸되었다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/>
              <a:t>기자조선 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한국</a:t>
            </a:r>
            <a:r>
              <a:rPr lang="en-US" altLang="ko-KR" b="1" dirty="0"/>
              <a:t>: 『</a:t>
            </a:r>
            <a:r>
              <a:rPr lang="ko-KR" altLang="en-US" b="1" dirty="0"/>
              <a:t>삼국사기</a:t>
            </a:r>
            <a:r>
              <a:rPr lang="en-US" altLang="ko-KR" b="1" dirty="0"/>
              <a:t>』 『</a:t>
            </a:r>
            <a:r>
              <a:rPr lang="ko-KR" altLang="en-US" b="1" dirty="0"/>
              <a:t>삼국유사</a:t>
            </a:r>
            <a:r>
              <a:rPr lang="en-US" altLang="ko-KR" b="1" dirty="0"/>
              <a:t>』 </a:t>
            </a:r>
            <a:r>
              <a:rPr lang="ko-KR" altLang="en-US" b="1" dirty="0"/>
              <a:t>조선의 사서들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중국</a:t>
            </a:r>
            <a:r>
              <a:rPr lang="en-US" altLang="ko-KR" b="1" dirty="0"/>
              <a:t>: </a:t>
            </a:r>
            <a:r>
              <a:rPr lang="ko-KR" altLang="en-US" b="1" dirty="0" err="1"/>
              <a:t>사마천</a:t>
            </a:r>
            <a:r>
              <a:rPr lang="ko-KR" altLang="en-US" b="1" dirty="0"/>
              <a:t> </a:t>
            </a:r>
            <a:r>
              <a:rPr lang="en-US" altLang="ko-KR" b="1" dirty="0"/>
              <a:t>『</a:t>
            </a:r>
            <a:r>
              <a:rPr lang="ko-KR" altLang="en-US" b="1" dirty="0"/>
              <a:t>사기</a:t>
            </a:r>
            <a:r>
              <a:rPr lang="en-US" altLang="ko-KR" b="1" dirty="0"/>
              <a:t>』 </a:t>
            </a:r>
            <a:r>
              <a:rPr lang="ko-KR" altLang="en-US" b="1" dirty="0"/>
              <a:t>반고</a:t>
            </a:r>
            <a:r>
              <a:rPr lang="en-US" altLang="ko-KR" b="1" dirty="0"/>
              <a:t>『</a:t>
            </a:r>
            <a:r>
              <a:rPr lang="ko-KR" altLang="en-US" b="1" dirty="0"/>
              <a:t>한서</a:t>
            </a:r>
            <a:r>
              <a:rPr lang="en-US" altLang="ko-KR" b="1" dirty="0"/>
              <a:t>』 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진수 </a:t>
            </a:r>
            <a:r>
              <a:rPr lang="en-US" altLang="ko-KR" b="1" dirty="0"/>
              <a:t>『</a:t>
            </a:r>
            <a:r>
              <a:rPr lang="ko-KR" altLang="en-US" b="1" dirty="0"/>
              <a:t>삼국지</a:t>
            </a:r>
            <a:r>
              <a:rPr lang="en-US" altLang="ko-KR" b="1" dirty="0"/>
              <a:t>』 </a:t>
            </a:r>
            <a:r>
              <a:rPr lang="ko-KR" altLang="en-US" b="1" dirty="0">
                <a:latin typeface="바탕"/>
                <a:ea typeface="바탕"/>
              </a:rPr>
              <a:t>「</a:t>
            </a:r>
            <a:r>
              <a:rPr lang="ko-KR" altLang="en-US" b="1" dirty="0"/>
              <a:t>위지</a:t>
            </a:r>
            <a:r>
              <a:rPr lang="ko-KR" altLang="en-US" b="1" dirty="0">
                <a:latin typeface="바탕"/>
                <a:ea typeface="바탕"/>
              </a:rPr>
              <a:t>」</a:t>
            </a:r>
            <a:r>
              <a:rPr lang="ko-KR" altLang="en-US" b="1" dirty="0"/>
              <a:t> </a:t>
            </a:r>
            <a:r>
              <a:rPr lang="ko-KR" altLang="en-US" b="1" dirty="0" err="1"/>
              <a:t>동이전</a:t>
            </a:r>
            <a:r>
              <a:rPr lang="en-US" altLang="ko-KR" b="1" dirty="0"/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b="1" dirty="0"/>
              <a:t>( </a:t>
            </a:r>
            <a:r>
              <a:rPr lang="ko-KR" altLang="en-US" b="1" dirty="0" err="1"/>
              <a:t>동이전</a:t>
            </a:r>
            <a:r>
              <a:rPr lang="ko-KR" altLang="en-US" b="1" dirty="0"/>
              <a:t> 내 기자 조선에 대한 기록</a:t>
            </a:r>
            <a:r>
              <a:rPr lang="en-US" altLang="ko-KR" b="1" dirty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중국 연</a:t>
            </a:r>
            <a:r>
              <a:rPr lang="en-US" altLang="ko-KR" b="1" dirty="0"/>
              <a:t>(</a:t>
            </a:r>
            <a:r>
              <a:rPr lang="ko-KR" altLang="en-US" b="1" dirty="0"/>
              <a:t>燕</a:t>
            </a:r>
            <a:r>
              <a:rPr lang="en-US" altLang="ko-KR" b="1" dirty="0"/>
              <a:t>)</a:t>
            </a:r>
            <a:r>
              <a:rPr lang="ko-KR" altLang="en-US" b="1" dirty="0"/>
              <a:t>의 침범</a:t>
            </a:r>
            <a:r>
              <a:rPr lang="en-US" altLang="ko-KR" b="1" dirty="0"/>
              <a:t>: </a:t>
            </a:r>
            <a:r>
              <a:rPr lang="ko-KR" altLang="en-US" b="1" dirty="0" err="1"/>
              <a:t>진개</a:t>
            </a:r>
            <a:r>
              <a:rPr lang="en-US" altLang="ko-KR" b="1" dirty="0"/>
              <a:t>(</a:t>
            </a:r>
            <a:r>
              <a:rPr lang="ko-KR" altLang="en-US" b="1" dirty="0" err="1"/>
              <a:t>秦開</a:t>
            </a:r>
            <a:r>
              <a:rPr lang="en-US" altLang="ko-KR" b="1" dirty="0"/>
              <a:t>), 2,000</a:t>
            </a:r>
            <a:r>
              <a:rPr lang="ko-KR" altLang="en-US" b="1" dirty="0"/>
              <a:t>리 땅 침탈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왕위 부자 세습의 강력한 왕권</a:t>
            </a:r>
            <a:r>
              <a:rPr lang="en-US" altLang="ko-KR" b="1" dirty="0"/>
              <a:t>(</a:t>
            </a:r>
            <a:r>
              <a:rPr lang="ko-KR" altLang="en-US" b="1" dirty="0"/>
              <a:t>기존의 형제 세습</a:t>
            </a:r>
            <a:r>
              <a:rPr lang="en-US" altLang="ko-KR" b="1" dirty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대부</a:t>
            </a:r>
            <a:r>
              <a:rPr lang="en-US" altLang="ko-KR" b="1" dirty="0"/>
              <a:t>, </a:t>
            </a:r>
            <a:r>
              <a:rPr lang="ko-KR" altLang="en-US" b="1" dirty="0"/>
              <a:t>박사 등 관직 체계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중심지 이동설 </a:t>
            </a:r>
            <a:r>
              <a:rPr lang="en-US" altLang="ko-KR" b="1" dirty="0"/>
              <a:t>: </a:t>
            </a:r>
            <a:r>
              <a:rPr lang="ko-KR" altLang="en-US" b="1" dirty="0"/>
              <a:t>요령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평양</a:t>
            </a:r>
            <a:r>
              <a:rPr lang="en-US" altLang="ko-KR" b="1" dirty="0">
                <a:sym typeface="Wingdings" panose="05000000000000000000" pitchFamily="2" charset="2"/>
              </a:rPr>
              <a:t>, 3C. B.C. </a:t>
            </a:r>
            <a:r>
              <a:rPr lang="en-US" altLang="ko-KR" b="1" dirty="0"/>
              <a:t>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연인 위만의 망명</a:t>
            </a:r>
            <a:r>
              <a:rPr lang="en-US" altLang="ko-KR" b="1" dirty="0"/>
              <a:t>, </a:t>
            </a:r>
            <a:r>
              <a:rPr lang="ko-KR" altLang="en-US" b="1" dirty="0" err="1"/>
              <a:t>준왕으로부터</a:t>
            </a:r>
            <a:r>
              <a:rPr lang="ko-KR" altLang="en-US" b="1" dirty="0"/>
              <a:t> 왕위 찬탈</a:t>
            </a:r>
            <a:endParaRPr lang="en-US" altLang="ko-KR" b="1" dirty="0">
              <a:latin typeface="바탕"/>
              <a:ea typeface="바탕"/>
            </a:endParaRPr>
          </a:p>
          <a:p>
            <a:pPr lvl="3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21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/>
              <a:t>신라</a:t>
            </a:r>
            <a:endParaRPr lang="en-US" altLang="ko-KR" b="1" dirty="0"/>
          </a:p>
          <a:p>
            <a:pPr marL="1371600" lvl="2" indent="-514350">
              <a:lnSpc>
                <a:spcPct val="150000"/>
              </a:lnSpc>
            </a:pPr>
            <a:r>
              <a:rPr lang="ko-KR" altLang="en-US" b="1" dirty="0" err="1"/>
              <a:t>소지왕</a:t>
            </a:r>
            <a:endParaRPr lang="en-US" altLang="ko-KR" b="1" dirty="0"/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/>
              <a:t>백제와 혼인 동맹</a:t>
            </a:r>
            <a:r>
              <a:rPr lang="en-US" altLang="ko-KR" b="1" dirty="0"/>
              <a:t>(493)</a:t>
            </a:r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/>
              <a:t>시장 개설</a:t>
            </a:r>
            <a:r>
              <a:rPr lang="en-US" altLang="ko-KR" b="1" dirty="0"/>
              <a:t>, </a:t>
            </a:r>
            <a:r>
              <a:rPr lang="ko-KR" altLang="en-US" b="1" dirty="0" err="1"/>
              <a:t>우역</a:t>
            </a:r>
            <a:r>
              <a:rPr lang="ko-KR" altLang="en-US" b="1" dirty="0"/>
              <a:t> 설치</a:t>
            </a:r>
            <a:endParaRPr lang="en-US" altLang="ko-KR" b="1" dirty="0"/>
          </a:p>
          <a:p>
            <a:pPr marL="1371600" lvl="2" indent="-514350">
              <a:lnSpc>
                <a:spcPct val="150000"/>
              </a:lnSpc>
            </a:pPr>
            <a:r>
              <a:rPr lang="ko-KR" altLang="en-US" b="1" dirty="0" err="1"/>
              <a:t>지증왕</a:t>
            </a:r>
            <a:endParaRPr lang="en-US" altLang="ko-KR" b="1" dirty="0"/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 err="1"/>
              <a:t>왕호</a:t>
            </a:r>
            <a:r>
              <a:rPr lang="en-US" altLang="ko-KR" b="1" dirty="0"/>
              <a:t>,  </a:t>
            </a:r>
            <a:r>
              <a:rPr lang="ko-KR" altLang="en-US" b="1" dirty="0"/>
              <a:t>순장금지</a:t>
            </a:r>
            <a:r>
              <a:rPr lang="en-US" altLang="ko-KR" b="1" dirty="0"/>
              <a:t>,  </a:t>
            </a:r>
            <a:r>
              <a:rPr lang="ko-KR" altLang="en-US" b="1" dirty="0"/>
              <a:t>우경실시</a:t>
            </a:r>
            <a:r>
              <a:rPr lang="en-US" altLang="ko-KR" b="1" dirty="0"/>
              <a:t>, </a:t>
            </a:r>
            <a:r>
              <a:rPr lang="ko-KR" altLang="en-US" b="1" dirty="0"/>
              <a:t>군주 파견</a:t>
            </a:r>
            <a:endParaRPr lang="en-US" altLang="ko-KR" b="1" dirty="0"/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/>
              <a:t>우산국 복속</a:t>
            </a:r>
            <a:endParaRPr lang="en-US" altLang="ko-KR" b="1" dirty="0"/>
          </a:p>
          <a:p>
            <a:pPr marL="1371600" lvl="2" indent="-514350">
              <a:lnSpc>
                <a:spcPct val="150000"/>
              </a:lnSpc>
            </a:pPr>
            <a:r>
              <a:rPr lang="ko-KR" altLang="en-US" b="1" dirty="0" err="1"/>
              <a:t>법흥왕</a:t>
            </a:r>
            <a:endParaRPr lang="en-US" altLang="ko-KR" b="1" dirty="0"/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/>
              <a:t>금관 가야 정복 </a:t>
            </a:r>
            <a:r>
              <a:rPr lang="en-US" altLang="ko-KR" b="1" dirty="0"/>
              <a:t>(532)</a:t>
            </a:r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/>
              <a:t>백제를 통해 중국 </a:t>
            </a:r>
            <a:r>
              <a:rPr lang="ko-KR" altLang="en-US" b="1" dirty="0" err="1"/>
              <a:t>양나라와</a:t>
            </a:r>
            <a:r>
              <a:rPr lang="ko-KR" altLang="en-US" b="1" dirty="0"/>
              <a:t> 수교</a:t>
            </a:r>
            <a:endParaRPr lang="en-US" altLang="ko-KR" b="1" dirty="0"/>
          </a:p>
          <a:p>
            <a:pPr marL="1371600" lvl="2" indent="-514350">
              <a:lnSpc>
                <a:spcPct val="150000"/>
              </a:lnSpc>
            </a:pPr>
            <a:r>
              <a:rPr lang="ko-KR" altLang="en-US" b="1" dirty="0"/>
              <a:t>진흥왕</a:t>
            </a:r>
            <a:endParaRPr lang="en-US" altLang="ko-KR" b="1" dirty="0"/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/>
              <a:t>한강유역 장악 </a:t>
            </a:r>
            <a:r>
              <a:rPr lang="en-US" altLang="ko-KR" b="1" dirty="0"/>
              <a:t>(555, </a:t>
            </a:r>
            <a:r>
              <a:rPr lang="ko-KR" altLang="en-US" b="1" dirty="0"/>
              <a:t>분한산성비</a:t>
            </a:r>
            <a:r>
              <a:rPr lang="en-US" altLang="ko-KR" b="1" dirty="0"/>
              <a:t>, 554 </a:t>
            </a:r>
            <a:r>
              <a:rPr lang="ko-KR" altLang="en-US" b="1" dirty="0" err="1"/>
              <a:t>관산성</a:t>
            </a:r>
            <a:r>
              <a:rPr lang="ko-KR" altLang="en-US" b="1" dirty="0"/>
              <a:t> 전투</a:t>
            </a:r>
            <a:r>
              <a:rPr lang="en-US" altLang="ko-KR" b="1" dirty="0"/>
              <a:t>)</a:t>
            </a:r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/>
              <a:t>대가야 정복</a:t>
            </a:r>
            <a:r>
              <a:rPr lang="en-US" altLang="ko-KR" b="1" dirty="0"/>
              <a:t>(562)</a:t>
            </a:r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/>
              <a:t>함경도 진출</a:t>
            </a:r>
            <a:endParaRPr lang="en-US" altLang="ko-KR" b="1" dirty="0"/>
          </a:p>
          <a:p>
            <a:pPr marL="1828800" lvl="3" indent="-514350">
              <a:lnSpc>
                <a:spcPct val="150000"/>
              </a:lnSpc>
            </a:pPr>
            <a:r>
              <a:rPr lang="ko-KR" altLang="en-US" b="1" dirty="0"/>
              <a:t>단양 </a:t>
            </a:r>
            <a:r>
              <a:rPr lang="ko-KR" altLang="en-US" b="1" dirty="0" err="1"/>
              <a:t>적성비</a:t>
            </a:r>
            <a:r>
              <a:rPr lang="en-US" altLang="ko-KR" b="1" dirty="0"/>
              <a:t>, 4</a:t>
            </a:r>
            <a:r>
              <a:rPr lang="ko-KR" altLang="en-US" b="1" dirty="0"/>
              <a:t>개의 순수비</a:t>
            </a:r>
            <a:r>
              <a:rPr lang="en-US" altLang="ko-KR" b="1" dirty="0"/>
              <a:t>(</a:t>
            </a:r>
            <a:r>
              <a:rPr lang="ko-KR" altLang="en-US" b="1" dirty="0" err="1"/>
              <a:t>마운령</a:t>
            </a:r>
            <a:r>
              <a:rPr lang="en-US" altLang="ko-KR" b="1" dirty="0"/>
              <a:t>, </a:t>
            </a:r>
            <a:r>
              <a:rPr lang="ko-KR" altLang="en-US" b="1" dirty="0" err="1"/>
              <a:t>황초령</a:t>
            </a:r>
            <a:r>
              <a:rPr lang="en-US" altLang="ko-KR" b="1" dirty="0"/>
              <a:t>, </a:t>
            </a:r>
            <a:r>
              <a:rPr lang="ko-KR" altLang="en-US" b="1" dirty="0"/>
              <a:t>북한산성</a:t>
            </a:r>
            <a:r>
              <a:rPr lang="en-US" altLang="ko-KR" b="1" dirty="0"/>
              <a:t>, </a:t>
            </a:r>
            <a:r>
              <a:rPr lang="ko-KR" altLang="en-US" b="1" dirty="0"/>
              <a:t>창녕</a:t>
            </a:r>
            <a:r>
              <a:rPr lang="en-US" altLang="ko-KR" b="1" dirty="0"/>
              <a:t>)</a:t>
            </a:r>
          </a:p>
          <a:p>
            <a:pPr marL="1371600" lvl="2" indent="-514350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2050" name="Picture 2" descr="호우명 그릇의 '井'자와 水風井 그리고 井易에 대해 논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00808"/>
            <a:ext cx="22098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9698" name="Picture 2" descr="Image result for ì¹ ì§ë ëªë¬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96752"/>
            <a:ext cx="4896544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남북국</a:t>
            </a:r>
            <a:r>
              <a:rPr lang="ko-KR" altLang="en-US" sz="3600" dirty="0"/>
              <a:t> 시대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b="1" dirty="0"/>
              <a:t>삼국의 통일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백제</a:t>
            </a:r>
            <a:r>
              <a:rPr lang="en-US" altLang="ko-KR" b="1" dirty="0"/>
              <a:t>: 660 – </a:t>
            </a:r>
            <a:r>
              <a:rPr lang="ko-KR" altLang="en-US" b="1" dirty="0" err="1"/>
              <a:t>나당연합군</a:t>
            </a:r>
            <a:r>
              <a:rPr lang="en-US" altLang="ko-KR" b="1" dirty="0"/>
              <a:t>-</a:t>
            </a:r>
            <a:r>
              <a:rPr lang="ko-KR" altLang="en-US" b="1" dirty="0" err="1"/>
              <a:t>웅진도독부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부흥운동</a:t>
            </a:r>
            <a:r>
              <a:rPr lang="en-US" altLang="ko-KR" b="1" dirty="0"/>
              <a:t>: </a:t>
            </a:r>
            <a:r>
              <a:rPr lang="ko-KR" altLang="en-US" b="1" dirty="0"/>
              <a:t>도침</a:t>
            </a:r>
            <a:r>
              <a:rPr lang="en-US" altLang="ko-KR" b="1" dirty="0"/>
              <a:t>, </a:t>
            </a:r>
            <a:r>
              <a:rPr lang="ko-KR" altLang="en-US" b="1" dirty="0"/>
              <a:t>복신</a:t>
            </a:r>
            <a:r>
              <a:rPr lang="en-US" altLang="ko-KR" b="1" dirty="0"/>
              <a:t>, </a:t>
            </a:r>
            <a:r>
              <a:rPr lang="ko-KR" altLang="en-US" b="1" dirty="0" err="1"/>
              <a:t>흑치상지</a:t>
            </a:r>
            <a:r>
              <a:rPr lang="en-US" altLang="ko-KR" b="1" dirty="0"/>
              <a:t>, </a:t>
            </a:r>
            <a:r>
              <a:rPr lang="ko-KR" altLang="en-US" b="1" dirty="0" err="1"/>
              <a:t>부여풍</a:t>
            </a:r>
            <a:r>
              <a:rPr lang="en-US" altLang="ko-KR" b="1" dirty="0"/>
              <a:t>(</a:t>
            </a:r>
            <a:r>
              <a:rPr lang="ko-KR" altLang="en-US" b="1" dirty="0"/>
              <a:t>왕자</a:t>
            </a:r>
            <a:r>
              <a:rPr lang="en-US" altLang="ko-KR" b="1" dirty="0"/>
              <a:t>), </a:t>
            </a:r>
            <a:r>
              <a:rPr lang="ko-KR" altLang="en-US" b="1" dirty="0"/>
              <a:t>왜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신라</a:t>
            </a:r>
            <a:r>
              <a:rPr lang="en-US" altLang="ko-KR" b="1" dirty="0"/>
              <a:t>: 663-</a:t>
            </a:r>
            <a:r>
              <a:rPr lang="ko-KR" altLang="en-US" b="1" dirty="0" err="1"/>
              <a:t>계림도독부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고구려</a:t>
            </a:r>
            <a:r>
              <a:rPr lang="en-US" altLang="ko-KR" b="1" dirty="0"/>
              <a:t>: 668-</a:t>
            </a:r>
            <a:r>
              <a:rPr lang="ko-KR" altLang="en-US" b="1" dirty="0" err="1"/>
              <a:t>나당연합군</a:t>
            </a:r>
            <a:r>
              <a:rPr lang="en-US" altLang="ko-KR" b="1" dirty="0"/>
              <a:t>-</a:t>
            </a:r>
            <a:r>
              <a:rPr lang="ko-KR" altLang="en-US" b="1" dirty="0"/>
              <a:t>안동도호부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부흥운동</a:t>
            </a:r>
            <a:r>
              <a:rPr lang="en-US" altLang="ko-KR" b="1" dirty="0"/>
              <a:t>: </a:t>
            </a:r>
            <a:r>
              <a:rPr lang="ko-KR" altLang="en-US" b="1" dirty="0" err="1"/>
              <a:t>검모잠</a:t>
            </a:r>
            <a:r>
              <a:rPr lang="en-US" altLang="ko-KR" b="1" dirty="0"/>
              <a:t>, </a:t>
            </a:r>
            <a:r>
              <a:rPr lang="ko-KR" altLang="en-US" b="1" dirty="0" err="1"/>
              <a:t>안승</a:t>
            </a:r>
            <a:r>
              <a:rPr lang="en-US" altLang="ko-KR" b="1" dirty="0"/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신라와 당의 전쟁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 err="1"/>
              <a:t>매소성</a:t>
            </a:r>
            <a:r>
              <a:rPr lang="ko-KR" altLang="en-US" b="1" dirty="0"/>
              <a:t> 싸움</a:t>
            </a:r>
            <a:r>
              <a:rPr lang="en-US" altLang="ko-KR" b="1" dirty="0"/>
              <a:t>(675)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이근행의</a:t>
            </a:r>
            <a:r>
              <a:rPr lang="ko-KR" altLang="en-US" b="1" dirty="0"/>
              <a:t> </a:t>
            </a:r>
            <a:r>
              <a:rPr lang="en-US" altLang="ko-KR" b="1" dirty="0"/>
              <a:t>20</a:t>
            </a:r>
            <a:r>
              <a:rPr lang="ko-KR" altLang="en-US" b="1" dirty="0"/>
              <a:t>만 대군 격파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 err="1"/>
              <a:t>기벌포</a:t>
            </a:r>
            <a:r>
              <a:rPr lang="en-US" altLang="ko-KR" b="1" dirty="0"/>
              <a:t>(</a:t>
            </a:r>
            <a:r>
              <a:rPr lang="ko-KR" altLang="en-US" b="1" dirty="0"/>
              <a:t>금강하구</a:t>
            </a:r>
            <a:r>
              <a:rPr lang="en-US" altLang="ko-KR" b="1" dirty="0"/>
              <a:t>)</a:t>
            </a:r>
            <a:r>
              <a:rPr lang="ko-KR" altLang="en-US" b="1" dirty="0"/>
              <a:t> 전투 </a:t>
            </a:r>
            <a:r>
              <a:rPr lang="en-US" altLang="ko-KR" b="1" dirty="0"/>
              <a:t>(676): </a:t>
            </a:r>
            <a:r>
              <a:rPr lang="ko-KR" altLang="en-US" b="1" dirty="0" err="1"/>
              <a:t>설인귀의</a:t>
            </a:r>
            <a:r>
              <a:rPr lang="ko-KR" altLang="en-US" b="1" dirty="0"/>
              <a:t> 해군 격파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안동도호부의 철수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/>
              <a:t>국경의 확정</a:t>
            </a:r>
            <a:r>
              <a:rPr lang="en-US" altLang="ko-KR" b="1" dirty="0"/>
              <a:t>: </a:t>
            </a:r>
            <a:r>
              <a:rPr lang="ko-KR" altLang="en-US" b="1" dirty="0"/>
              <a:t>대동강</a:t>
            </a:r>
            <a:r>
              <a:rPr lang="en-US" altLang="ko-KR" b="1" dirty="0"/>
              <a:t>-</a:t>
            </a:r>
            <a:r>
              <a:rPr lang="ko-KR" altLang="en-US" b="1" dirty="0"/>
              <a:t>원산만</a:t>
            </a:r>
            <a:r>
              <a:rPr lang="en-US" altLang="ko-KR" b="1" dirty="0"/>
              <a:t>(676)</a:t>
            </a:r>
            <a:r>
              <a:rPr lang="ko-KR" altLang="en-US" b="1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rmAutofit fontScale="550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b="1" dirty="0"/>
              <a:t>왕권의 강화</a:t>
            </a:r>
            <a:endParaRPr lang="en-US" altLang="ko-KR" b="1" dirty="0"/>
          </a:p>
          <a:p>
            <a:pPr marL="971550" lvl="1" indent="-571500">
              <a:lnSpc>
                <a:spcPct val="150000"/>
              </a:lnSpc>
            </a:pPr>
            <a:r>
              <a:rPr lang="ko-KR" altLang="en-US" b="1" dirty="0" err="1"/>
              <a:t>무열왕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 err="1"/>
              <a:t>집사부</a:t>
            </a:r>
            <a:r>
              <a:rPr lang="ko-KR" altLang="en-US" b="1" dirty="0"/>
              <a:t> 시중 </a:t>
            </a:r>
            <a:r>
              <a:rPr lang="en-US" altLang="ko-KR" b="1" dirty="0"/>
              <a:t>&gt; </a:t>
            </a:r>
            <a:r>
              <a:rPr lang="ko-KR" altLang="en-US" b="1" dirty="0" err="1"/>
              <a:t>상대등</a:t>
            </a:r>
            <a:r>
              <a:rPr lang="en-US" altLang="ko-KR" b="1" dirty="0"/>
              <a:t>, </a:t>
            </a: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 err="1"/>
              <a:t>갈문왕제도</a:t>
            </a:r>
            <a:r>
              <a:rPr lang="ko-KR" altLang="en-US" b="1" dirty="0"/>
              <a:t> 폐지</a:t>
            </a:r>
            <a:endParaRPr lang="en-US" altLang="ko-KR" b="1" dirty="0"/>
          </a:p>
          <a:p>
            <a:pPr marL="971550" lvl="1" indent="-571500">
              <a:lnSpc>
                <a:spcPct val="150000"/>
              </a:lnSpc>
            </a:pPr>
            <a:r>
              <a:rPr lang="ko-KR" altLang="en-US" b="1" dirty="0" err="1"/>
              <a:t>신문왕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 err="1"/>
              <a:t>김흠돌</a:t>
            </a:r>
            <a:r>
              <a:rPr lang="ko-KR" altLang="en-US" b="1" dirty="0"/>
              <a:t> 모반</a:t>
            </a:r>
            <a:r>
              <a:rPr lang="en-US" altLang="ko-KR" b="1" dirty="0"/>
              <a:t>(681)-&gt;</a:t>
            </a:r>
            <a:r>
              <a:rPr lang="ko-KR" altLang="en-US" b="1" dirty="0"/>
              <a:t>귀족 세력 숙청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중앙관제의 정비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 err="1"/>
              <a:t>집사부</a:t>
            </a:r>
            <a:r>
              <a:rPr lang="ko-KR" altLang="en-US" b="1" dirty="0"/>
              <a:t> 등 </a:t>
            </a:r>
            <a:r>
              <a:rPr lang="en-US" altLang="ko-KR" b="1" dirty="0"/>
              <a:t>14</a:t>
            </a:r>
            <a:r>
              <a:rPr lang="ko-KR" altLang="en-US" b="1" dirty="0"/>
              <a:t>부 관청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군사조직 정비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</a:pPr>
            <a:r>
              <a:rPr lang="en-US" altLang="ko-KR" b="1" dirty="0"/>
              <a:t>9</a:t>
            </a:r>
            <a:r>
              <a:rPr lang="ko-KR" altLang="en-US" b="1" dirty="0"/>
              <a:t>서당</a:t>
            </a:r>
            <a:r>
              <a:rPr lang="en-US" altLang="ko-KR" b="1" dirty="0"/>
              <a:t>, 10</a:t>
            </a:r>
            <a:r>
              <a:rPr lang="ko-KR" altLang="en-US" b="1" dirty="0"/>
              <a:t>정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지방행정조직 정비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</a:pPr>
            <a:r>
              <a:rPr lang="en-US" altLang="ko-KR" b="1" dirty="0"/>
              <a:t>9</a:t>
            </a:r>
            <a:r>
              <a:rPr lang="ko-KR" altLang="en-US" b="1" dirty="0"/>
              <a:t>주</a:t>
            </a:r>
            <a:r>
              <a:rPr lang="en-US" altLang="ko-KR" b="1" dirty="0"/>
              <a:t>(</a:t>
            </a:r>
            <a:r>
              <a:rPr lang="ko-KR" altLang="en-US" b="1" dirty="0"/>
              <a:t>총관</a:t>
            </a:r>
            <a:r>
              <a:rPr lang="en-US" altLang="ko-KR" b="1" dirty="0"/>
              <a:t>-</a:t>
            </a:r>
            <a:r>
              <a:rPr lang="ko-KR" altLang="en-US" b="1" dirty="0" err="1"/>
              <a:t>도독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5</a:t>
            </a:r>
            <a:r>
              <a:rPr lang="ko-KR" altLang="en-US" b="1" dirty="0"/>
              <a:t>소경</a:t>
            </a:r>
            <a:r>
              <a:rPr lang="en-US" altLang="ko-KR" b="1" dirty="0"/>
              <a:t>(</a:t>
            </a:r>
            <a:r>
              <a:rPr lang="ko-KR" altLang="en-US" b="1" dirty="0"/>
              <a:t>사신</a:t>
            </a:r>
            <a:r>
              <a:rPr lang="en-US" altLang="ko-KR" b="1" dirty="0"/>
              <a:t>)- </a:t>
            </a:r>
            <a:r>
              <a:rPr lang="ko-KR" altLang="en-US" b="1" dirty="0"/>
              <a:t>군</a:t>
            </a:r>
            <a:r>
              <a:rPr lang="en-US" altLang="ko-KR" b="1" dirty="0"/>
              <a:t>(</a:t>
            </a:r>
            <a:r>
              <a:rPr lang="ko-KR" altLang="en-US" b="1" dirty="0"/>
              <a:t>태수</a:t>
            </a:r>
            <a:r>
              <a:rPr lang="en-US" altLang="ko-KR" b="1" dirty="0"/>
              <a:t>)-</a:t>
            </a:r>
            <a:r>
              <a:rPr lang="ko-KR" altLang="en-US" b="1" dirty="0"/>
              <a:t>현</a:t>
            </a:r>
            <a:r>
              <a:rPr lang="en-US" altLang="ko-KR" b="1" dirty="0"/>
              <a:t>(</a:t>
            </a:r>
            <a:r>
              <a:rPr lang="ko-KR" altLang="en-US" b="1" dirty="0" err="1"/>
              <a:t>혀령</a:t>
            </a:r>
            <a:r>
              <a:rPr lang="en-US" altLang="ko-KR" b="1" dirty="0"/>
              <a:t>)-</a:t>
            </a:r>
            <a:r>
              <a:rPr lang="ko-KR" altLang="en-US" b="1" dirty="0"/>
              <a:t>촌</a:t>
            </a:r>
            <a:r>
              <a:rPr lang="en-US" altLang="ko-KR" b="1" dirty="0"/>
              <a:t>(</a:t>
            </a:r>
            <a:r>
              <a:rPr lang="ko-KR" altLang="en-US" b="1" dirty="0" err="1"/>
              <a:t>촌주</a:t>
            </a:r>
            <a:r>
              <a:rPr lang="en-US" altLang="ko-KR" b="1" dirty="0"/>
              <a:t>)</a:t>
            </a: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관료전 지급</a:t>
            </a:r>
            <a:r>
              <a:rPr lang="en-US" altLang="ko-KR" b="1" dirty="0"/>
              <a:t>(687)- </a:t>
            </a:r>
            <a:r>
              <a:rPr lang="ko-KR" altLang="en-US" b="1" dirty="0" err="1"/>
              <a:t>녹읍제의</a:t>
            </a:r>
            <a:r>
              <a:rPr lang="ko-KR" altLang="en-US" b="1" dirty="0"/>
              <a:t> 폐지</a:t>
            </a:r>
            <a:r>
              <a:rPr lang="en-US" altLang="ko-KR" b="1" dirty="0"/>
              <a:t>(689)</a:t>
            </a: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국학의 설립</a:t>
            </a:r>
            <a:r>
              <a:rPr lang="en-US" altLang="ko-KR" b="1" dirty="0"/>
              <a:t>(682)</a:t>
            </a: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만파식적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 err="1"/>
              <a:t>달구벌</a:t>
            </a:r>
            <a:r>
              <a:rPr lang="ko-KR" altLang="en-US" b="1" dirty="0"/>
              <a:t> 천도 시도</a:t>
            </a:r>
            <a:r>
              <a:rPr lang="en-US" altLang="ko-KR" b="1" dirty="0"/>
              <a:t>-</a:t>
            </a:r>
            <a:r>
              <a:rPr lang="ko-KR" altLang="en-US" b="1" dirty="0" err="1"/>
              <a:t>미실행</a:t>
            </a:r>
            <a:endParaRPr lang="en-US" altLang="ko-KR" b="1" dirty="0"/>
          </a:p>
          <a:p>
            <a:pPr marL="971550" lvl="1" indent="-571500">
              <a:lnSpc>
                <a:spcPct val="150000"/>
              </a:lnSpc>
            </a:pPr>
            <a:r>
              <a:rPr lang="ko-KR" altLang="en-US" b="1" dirty="0" err="1"/>
              <a:t>성덕왕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정전제의 실시</a:t>
            </a:r>
            <a:r>
              <a:rPr lang="en-US" altLang="ko-KR" b="1" dirty="0"/>
              <a:t>(722)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550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b="1" dirty="0"/>
              <a:t>신라 말의 혼란과 호족의 등장</a:t>
            </a:r>
            <a:endParaRPr lang="en-US" altLang="ko-KR" b="1" dirty="0"/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전제 왕권의 몰락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진골귀족의 왕권에 대한 도전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/>
              <a:t>진골귀족의 반란</a:t>
            </a:r>
            <a:r>
              <a:rPr lang="en-US" altLang="ko-KR" b="1" dirty="0"/>
              <a:t>(</a:t>
            </a:r>
            <a:r>
              <a:rPr lang="ko-KR" altLang="en-US" b="1" dirty="0"/>
              <a:t>대공(大恭)의 난</a:t>
            </a:r>
            <a:r>
              <a:rPr lang="en-US" altLang="ko-KR" b="1" dirty="0"/>
              <a:t>-&gt; 96</a:t>
            </a:r>
            <a:r>
              <a:rPr lang="ko-KR" altLang="en-US" b="1" dirty="0"/>
              <a:t>각간의 난 </a:t>
            </a:r>
            <a:r>
              <a:rPr lang="en-US" altLang="ko-KR" b="1" dirty="0"/>
              <a:t>768)</a:t>
            </a:r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 err="1"/>
              <a:t>김지정의</a:t>
            </a:r>
            <a:r>
              <a:rPr lang="ko-KR" altLang="en-US" b="1" dirty="0"/>
              <a:t> 난</a:t>
            </a:r>
            <a:r>
              <a:rPr lang="en-US" altLang="ko-KR" b="1" dirty="0"/>
              <a:t>(780)- </a:t>
            </a:r>
            <a:r>
              <a:rPr lang="ko-KR" altLang="en-US" b="1" dirty="0" err="1"/>
              <a:t>혜공왕</a:t>
            </a:r>
            <a:r>
              <a:rPr lang="ko-KR" altLang="en-US" b="1" dirty="0"/>
              <a:t> 시해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 err="1"/>
              <a:t>무열왕계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ko-KR" altLang="en-US" b="1" dirty="0" err="1">
                <a:sym typeface="Wingdings" pitchFamily="2" charset="2"/>
              </a:rPr>
              <a:t>내물왕계</a:t>
            </a:r>
            <a:r>
              <a:rPr lang="ko-KR" altLang="en-US" b="1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(</a:t>
            </a:r>
            <a:r>
              <a:rPr lang="ko-KR" altLang="en-US" b="1" dirty="0" err="1">
                <a:sym typeface="Wingdings" pitchFamily="2" charset="2"/>
              </a:rPr>
              <a:t>선덕왕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 err="1">
                <a:sym typeface="Wingdings" pitchFamily="2" charset="2"/>
              </a:rPr>
              <a:t>원성왕계</a:t>
            </a:r>
            <a:r>
              <a:rPr lang="en-US" altLang="ko-KR" b="1" dirty="0">
                <a:sym typeface="Wingdings" pitchFamily="2" charset="2"/>
              </a:rPr>
              <a:t>)</a:t>
            </a:r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왕위쟁탈전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 err="1"/>
              <a:t>김헌창의</a:t>
            </a:r>
            <a:r>
              <a:rPr lang="ko-KR" altLang="en-US" b="1" dirty="0"/>
              <a:t> 난</a:t>
            </a:r>
            <a:r>
              <a:rPr lang="en-US" altLang="ko-KR" b="1" dirty="0"/>
              <a:t>(822), </a:t>
            </a:r>
            <a:r>
              <a:rPr lang="ko-KR" altLang="en-US" b="1" dirty="0" err="1"/>
              <a:t>김범문의</a:t>
            </a:r>
            <a:r>
              <a:rPr lang="ko-KR" altLang="en-US" b="1" dirty="0"/>
              <a:t> 난</a:t>
            </a:r>
            <a:r>
              <a:rPr lang="en-US" altLang="ko-KR" b="1" dirty="0"/>
              <a:t>(825) , </a:t>
            </a:r>
            <a:r>
              <a:rPr lang="ko-KR" altLang="en-US" b="1" dirty="0"/>
              <a:t>장보고의 난</a:t>
            </a:r>
            <a:r>
              <a:rPr lang="en-US" altLang="ko-KR" b="1" dirty="0"/>
              <a:t>(846)</a:t>
            </a:r>
          </a:p>
          <a:p>
            <a:pPr marL="1828800" lvl="3" indent="-571500">
              <a:lnSpc>
                <a:spcPct val="150000"/>
              </a:lnSpc>
            </a:pPr>
            <a:r>
              <a:rPr lang="en-US" altLang="ko-KR" b="1" dirty="0"/>
              <a:t>150</a:t>
            </a:r>
            <a:r>
              <a:rPr lang="ko-KR" altLang="en-US" b="1" dirty="0"/>
              <a:t>년간 왕 </a:t>
            </a:r>
            <a:r>
              <a:rPr lang="en-US" altLang="ko-KR" b="1" dirty="0"/>
              <a:t>20</a:t>
            </a:r>
            <a:r>
              <a:rPr lang="ko-KR" altLang="en-US" b="1" dirty="0"/>
              <a:t>명 교체</a:t>
            </a:r>
            <a:endParaRPr lang="en-US" altLang="ko-KR" b="1" dirty="0"/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사회의 혼란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농민의 몰락</a:t>
            </a:r>
            <a:r>
              <a:rPr lang="en-US" altLang="ko-KR" b="1" dirty="0"/>
              <a:t>—</a:t>
            </a:r>
            <a:r>
              <a:rPr lang="ko-KR" altLang="en-US" b="1" dirty="0"/>
              <a:t>귀족의 사치 향락</a:t>
            </a:r>
            <a:r>
              <a:rPr lang="en-US" altLang="ko-KR" b="1" dirty="0"/>
              <a:t>, </a:t>
            </a:r>
            <a:r>
              <a:rPr lang="ko-KR" altLang="en-US" b="1" dirty="0"/>
              <a:t>과중한 수취</a:t>
            </a:r>
            <a:r>
              <a:rPr lang="en-US" altLang="ko-KR" b="1" dirty="0"/>
              <a:t>, </a:t>
            </a:r>
            <a:r>
              <a:rPr lang="ko-KR" altLang="en-US" b="1" dirty="0"/>
              <a:t>자연재해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농민 봉기</a:t>
            </a:r>
            <a:endParaRPr lang="en-US" altLang="ko-KR" b="1" dirty="0"/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/>
              <a:t>원종</a:t>
            </a:r>
            <a:r>
              <a:rPr lang="en-US" altLang="ko-KR" b="1" dirty="0"/>
              <a:t>, </a:t>
            </a:r>
            <a:r>
              <a:rPr lang="ko-KR" altLang="en-US" b="1" dirty="0" err="1"/>
              <a:t>애노의</a:t>
            </a:r>
            <a:r>
              <a:rPr lang="ko-KR" altLang="en-US" b="1" dirty="0"/>
              <a:t> 난</a:t>
            </a:r>
            <a:r>
              <a:rPr lang="en-US" altLang="ko-KR" b="1" dirty="0"/>
              <a:t>(</a:t>
            </a:r>
            <a:r>
              <a:rPr lang="ko-KR" altLang="en-US" b="1" dirty="0"/>
              <a:t>상주</a:t>
            </a:r>
            <a:r>
              <a:rPr lang="en-US" altLang="ko-KR" b="1" dirty="0"/>
              <a:t>, </a:t>
            </a:r>
            <a:r>
              <a:rPr lang="ko-KR" altLang="en-US" b="1" dirty="0" err="1"/>
              <a:t>진성왕</a:t>
            </a:r>
            <a:r>
              <a:rPr lang="en-US" altLang="ko-KR" b="1" dirty="0"/>
              <a:t>, 889)</a:t>
            </a:r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/>
              <a:t>견훤</a:t>
            </a:r>
            <a:r>
              <a:rPr lang="en-US" altLang="ko-KR" b="1" dirty="0"/>
              <a:t>(</a:t>
            </a:r>
            <a:r>
              <a:rPr lang="ko-KR" altLang="en-US" b="1" dirty="0" err="1"/>
              <a:t>진성왕</a:t>
            </a:r>
            <a:r>
              <a:rPr lang="en-US" altLang="ko-KR" b="1" dirty="0"/>
              <a:t>, 892) </a:t>
            </a:r>
          </a:p>
          <a:p>
            <a:pPr marL="1828800" lvl="3" indent="-571500">
              <a:lnSpc>
                <a:spcPct val="150000"/>
              </a:lnSpc>
            </a:pPr>
            <a:r>
              <a:rPr lang="ko-KR" altLang="en-US" b="1" dirty="0" err="1"/>
              <a:t>적고적의</a:t>
            </a:r>
            <a:r>
              <a:rPr lang="ko-KR" altLang="en-US" b="1" dirty="0"/>
              <a:t> 난</a:t>
            </a:r>
            <a:r>
              <a:rPr lang="en-US" altLang="ko-KR" b="1" dirty="0"/>
              <a:t>(896, </a:t>
            </a:r>
            <a:r>
              <a:rPr lang="ko-KR" altLang="en-US" b="1" dirty="0"/>
              <a:t>진성</a:t>
            </a:r>
            <a:r>
              <a:rPr lang="en-US" altLang="ko-KR" b="1" dirty="0"/>
              <a:t>)</a:t>
            </a:r>
          </a:p>
          <a:p>
            <a:pPr marL="971550" lvl="1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호족의 성장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성주 혹 장군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행정권</a:t>
            </a:r>
            <a:r>
              <a:rPr lang="en-US" altLang="ko-KR" b="1" dirty="0"/>
              <a:t>, </a:t>
            </a:r>
            <a:r>
              <a:rPr lang="ko-KR" altLang="en-US" b="1" dirty="0"/>
              <a:t>군사권</a:t>
            </a:r>
            <a:r>
              <a:rPr lang="en-US" altLang="ko-KR" b="1" dirty="0"/>
              <a:t>, </a:t>
            </a:r>
            <a:r>
              <a:rPr lang="ko-KR" altLang="en-US" b="1" dirty="0"/>
              <a:t>경제력</a:t>
            </a:r>
            <a:endParaRPr lang="en-US" altLang="ko-KR" b="1" dirty="0"/>
          </a:p>
          <a:p>
            <a:pPr marL="1371600" lvl="2" indent="-571500">
              <a:lnSpc>
                <a:spcPct val="150000"/>
              </a:lnSpc>
            </a:pPr>
            <a:r>
              <a:rPr lang="ko-KR" altLang="en-US" b="1" dirty="0"/>
              <a:t>진골출신 몰락 귀족</a:t>
            </a:r>
            <a:r>
              <a:rPr lang="en-US" altLang="ko-KR" b="1" dirty="0"/>
              <a:t>, </a:t>
            </a:r>
            <a:r>
              <a:rPr lang="ko-KR" altLang="en-US" b="1" dirty="0"/>
              <a:t>군진</a:t>
            </a:r>
            <a:r>
              <a:rPr lang="en-US" altLang="ko-KR" b="1" dirty="0"/>
              <a:t>, </a:t>
            </a:r>
            <a:r>
              <a:rPr lang="ko-KR" altLang="en-US" b="1" dirty="0" err="1"/>
              <a:t>촌주</a:t>
            </a:r>
            <a:r>
              <a:rPr lang="ko-KR" altLang="en-US" b="1" dirty="0"/>
              <a:t> 출신</a:t>
            </a:r>
            <a:r>
              <a:rPr lang="en-US" altLang="ko-KR" b="1" dirty="0"/>
              <a:t>, </a:t>
            </a:r>
            <a:r>
              <a:rPr lang="ko-KR" altLang="en-US" b="1" dirty="0"/>
              <a:t>해외 무역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 err="1"/>
              <a:t>위만조선</a:t>
            </a:r>
            <a:r>
              <a:rPr lang="ko-KR" altLang="en-US" b="1" dirty="0"/>
              <a:t> </a:t>
            </a:r>
            <a:r>
              <a:rPr lang="en-US" altLang="ko-KR" b="1" dirty="0"/>
              <a:t>(194B.C.~108B.C.)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『</a:t>
            </a:r>
            <a:r>
              <a:rPr lang="ko-KR" altLang="en-US" b="1" dirty="0"/>
              <a:t>삼국지</a:t>
            </a:r>
            <a:r>
              <a:rPr lang="en-US" altLang="ko-KR" b="1" dirty="0"/>
              <a:t>』 </a:t>
            </a:r>
            <a:r>
              <a:rPr lang="ko-KR" altLang="en-US" b="1" dirty="0"/>
              <a:t>「위지」 </a:t>
            </a:r>
            <a:r>
              <a:rPr lang="ko-KR" altLang="en-US" b="1" dirty="0" err="1"/>
              <a:t>동이전</a:t>
            </a:r>
            <a:r>
              <a:rPr lang="ko-KR" altLang="en-US" b="1" dirty="0"/>
              <a:t> </a:t>
            </a:r>
            <a:r>
              <a:rPr lang="en-US" altLang="ko-KR" b="1" dirty="0"/>
              <a:t>, 『</a:t>
            </a:r>
            <a:r>
              <a:rPr lang="ko-KR" altLang="en-US" b="1" dirty="0"/>
              <a:t>사기</a:t>
            </a:r>
            <a:r>
              <a:rPr lang="en-US" altLang="ko-KR" b="1" dirty="0"/>
              <a:t>』 </a:t>
            </a:r>
            <a:r>
              <a:rPr lang="ko-KR" altLang="en-US" b="1" dirty="0"/>
              <a:t>「조선열전」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위만</a:t>
            </a:r>
            <a:r>
              <a:rPr lang="en-US" altLang="ko-KR" b="1" dirty="0"/>
              <a:t>: </a:t>
            </a:r>
            <a:r>
              <a:rPr lang="ko-KR" altLang="en-US" b="1" dirty="0"/>
              <a:t>연인</a:t>
            </a:r>
            <a:r>
              <a:rPr lang="en-US" altLang="ko-KR" b="1" dirty="0"/>
              <a:t>, </a:t>
            </a:r>
            <a:r>
              <a:rPr lang="ko-KR" altLang="en-US" b="1" dirty="0"/>
              <a:t>상투</a:t>
            </a:r>
            <a:r>
              <a:rPr lang="en-US" altLang="ko-KR" b="1" dirty="0"/>
              <a:t>, </a:t>
            </a:r>
            <a:r>
              <a:rPr lang="ko-KR" altLang="en-US" b="1" dirty="0"/>
              <a:t>흰옷</a:t>
            </a:r>
            <a:r>
              <a:rPr lang="en-US" altLang="ko-KR" b="1" dirty="0"/>
              <a:t>, </a:t>
            </a:r>
            <a:r>
              <a:rPr lang="ko-KR" altLang="en-US" b="1" dirty="0"/>
              <a:t>국호 조선의 유지 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새 왕조의 건립 </a:t>
            </a:r>
            <a:r>
              <a:rPr lang="en-US" altLang="ko-KR" b="1" dirty="0"/>
              <a:t>(</a:t>
            </a:r>
            <a:r>
              <a:rPr lang="ko-KR" altLang="en-US" b="1" dirty="0"/>
              <a:t>기원전 </a:t>
            </a:r>
            <a:r>
              <a:rPr lang="en-US" altLang="ko-KR" b="1" dirty="0"/>
              <a:t>194 ) 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중국 한</a:t>
            </a:r>
            <a:r>
              <a:rPr lang="en-US" altLang="ko-KR" b="1" dirty="0"/>
              <a:t>(</a:t>
            </a:r>
            <a:r>
              <a:rPr lang="ko-KR" altLang="en-US" b="1" dirty="0"/>
              <a:t>漢</a:t>
            </a:r>
            <a:r>
              <a:rPr lang="en-US" altLang="ko-KR" b="1" dirty="0"/>
              <a:t>)</a:t>
            </a:r>
            <a:r>
              <a:rPr lang="ko-KR" altLang="en-US" b="1" dirty="0"/>
              <a:t>과 남쪽의 진한 사이의 중계무역 독점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정복 활동을 통한 세력의 확장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한과의 대립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세분화된 관직명 </a:t>
            </a:r>
            <a:r>
              <a:rPr lang="en-US" altLang="ko-KR" b="1" dirty="0"/>
              <a:t>: </a:t>
            </a:r>
            <a:r>
              <a:rPr lang="ko-KR" altLang="en-US" b="1" dirty="0"/>
              <a:t>조선상</a:t>
            </a:r>
            <a:r>
              <a:rPr lang="en-US" altLang="ko-KR" b="1" dirty="0"/>
              <a:t>, </a:t>
            </a:r>
            <a:r>
              <a:rPr lang="ko-KR" altLang="en-US" b="1" dirty="0"/>
              <a:t>상</a:t>
            </a:r>
            <a:r>
              <a:rPr lang="en-US" altLang="ko-KR" b="1" dirty="0"/>
              <a:t>, </a:t>
            </a:r>
            <a:r>
              <a:rPr lang="ko-KR" altLang="en-US" b="1" dirty="0" err="1"/>
              <a:t>니계상</a:t>
            </a:r>
            <a:r>
              <a:rPr lang="en-US" altLang="ko-KR" b="1" dirty="0"/>
              <a:t>, </a:t>
            </a:r>
            <a:r>
              <a:rPr lang="ko-KR" altLang="en-US" b="1" dirty="0"/>
              <a:t>장군 등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조선 멸망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기원전 </a:t>
            </a:r>
            <a:r>
              <a:rPr lang="en-US" altLang="ko-KR" b="1" dirty="0"/>
              <a:t>108</a:t>
            </a:r>
            <a:r>
              <a:rPr lang="ko-KR" altLang="en-US" b="1" dirty="0"/>
              <a:t>년</a:t>
            </a:r>
            <a:r>
              <a:rPr lang="en-US" altLang="ko-KR" b="1" dirty="0"/>
              <a:t>, </a:t>
            </a:r>
            <a:r>
              <a:rPr lang="ko-KR" altLang="en-US" b="1" dirty="0" err="1"/>
              <a:t>우거왕</a:t>
            </a:r>
            <a:r>
              <a:rPr lang="ko-KR" altLang="en-US" b="1" dirty="0"/>
              <a:t> 살해</a:t>
            </a:r>
            <a:r>
              <a:rPr lang="en-US" altLang="ko-KR" b="1" dirty="0"/>
              <a:t>, </a:t>
            </a:r>
            <a:r>
              <a:rPr lang="ko-KR" altLang="en-US" b="1" dirty="0"/>
              <a:t>평양 함락 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낙랑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임둔</a:t>
            </a:r>
            <a:r>
              <a:rPr lang="en-US" altLang="ko-KR" b="1" dirty="0"/>
              <a:t>, </a:t>
            </a:r>
            <a:r>
              <a:rPr lang="ko-KR" altLang="en-US" b="1" dirty="0" err="1"/>
              <a:t>진번</a:t>
            </a:r>
            <a:r>
              <a:rPr lang="en-US" altLang="ko-KR" b="1" dirty="0"/>
              <a:t>, </a:t>
            </a:r>
            <a:r>
              <a:rPr lang="ko-KR" altLang="en-US" b="1" dirty="0"/>
              <a:t>현도 </a:t>
            </a:r>
            <a:r>
              <a:rPr lang="ko-KR" altLang="en-US" b="1" dirty="0" err="1"/>
              <a:t>漢四郡</a:t>
            </a:r>
            <a:r>
              <a:rPr lang="ko-KR" altLang="en-US" b="1" dirty="0"/>
              <a:t> 설치</a:t>
            </a:r>
            <a:r>
              <a:rPr lang="en-US" altLang="ko-KR" b="1" dirty="0"/>
              <a:t>  </a:t>
            </a:r>
            <a:endParaRPr lang="ko-KR" altLang="en-US" b="1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3">
              <a:lnSpc>
                <a:spcPct val="150000"/>
              </a:lnSpc>
            </a:pPr>
            <a:endParaRPr lang="ko-KR" altLang="en-US" dirty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14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8</a:t>
            </a:r>
            <a:r>
              <a:rPr lang="ko-KR" altLang="en-US" b="1" dirty="0"/>
              <a:t>조 금법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바탕"/>
                <a:ea typeface="바탕"/>
              </a:rPr>
              <a:t>『</a:t>
            </a:r>
            <a:r>
              <a:rPr lang="ko-KR" altLang="en-US" dirty="0">
                <a:latin typeface="바탕"/>
                <a:ea typeface="바탕"/>
              </a:rPr>
              <a:t>한서</a:t>
            </a:r>
            <a:r>
              <a:rPr lang="en-US" altLang="ko-KR" dirty="0">
                <a:latin typeface="바탕"/>
                <a:ea typeface="바탕"/>
              </a:rPr>
              <a:t>』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바탕"/>
                <a:ea typeface="바탕"/>
              </a:rPr>
              <a:t>살인죄</a:t>
            </a:r>
            <a:r>
              <a:rPr lang="en-US" altLang="ko-KR" dirty="0">
                <a:latin typeface="바탕"/>
                <a:ea typeface="바탕"/>
              </a:rPr>
              <a:t>, </a:t>
            </a:r>
            <a:r>
              <a:rPr lang="ko-KR" altLang="en-US" dirty="0">
                <a:latin typeface="바탕"/>
                <a:ea typeface="바탕"/>
              </a:rPr>
              <a:t>상해죄</a:t>
            </a:r>
            <a:r>
              <a:rPr lang="en-US" altLang="ko-KR" dirty="0">
                <a:latin typeface="바탕"/>
                <a:ea typeface="바탕"/>
              </a:rPr>
              <a:t>(</a:t>
            </a:r>
            <a:r>
              <a:rPr lang="ko-KR" altLang="en-US" dirty="0">
                <a:latin typeface="바탕"/>
                <a:ea typeface="바탕"/>
              </a:rPr>
              <a:t>곡식 배상</a:t>
            </a:r>
            <a:r>
              <a:rPr lang="en-US" altLang="ko-KR" dirty="0">
                <a:latin typeface="바탕"/>
                <a:ea typeface="바탕"/>
              </a:rPr>
              <a:t>), </a:t>
            </a:r>
            <a:r>
              <a:rPr lang="ko-KR" altLang="en-US" dirty="0" err="1">
                <a:latin typeface="바탕"/>
                <a:ea typeface="바탕"/>
              </a:rPr>
              <a:t>도적죄</a:t>
            </a:r>
            <a:r>
              <a:rPr lang="en-US" altLang="ko-KR" dirty="0">
                <a:latin typeface="바탕"/>
                <a:ea typeface="바탕"/>
              </a:rPr>
              <a:t>(</a:t>
            </a:r>
            <a:r>
              <a:rPr lang="ko-KR" altLang="en-US" dirty="0">
                <a:latin typeface="바탕"/>
                <a:ea typeface="바탕"/>
              </a:rPr>
              <a:t>노비로 입적</a:t>
            </a:r>
            <a:r>
              <a:rPr lang="en-US" altLang="ko-KR" dirty="0">
                <a:latin typeface="바탕"/>
                <a:ea typeface="바탕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바탕"/>
                <a:ea typeface="바탕"/>
              </a:rPr>
              <a:t>여인들 모두 정절을 지켰다</a:t>
            </a:r>
            <a:r>
              <a:rPr lang="en-US" altLang="ko-KR" dirty="0">
                <a:latin typeface="바탕"/>
                <a:ea typeface="바탕"/>
              </a:rPr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바탕"/>
                <a:ea typeface="바탕"/>
              </a:rPr>
              <a:t>사회상</a:t>
            </a:r>
            <a:endParaRPr lang="en-US" altLang="ko-KR" dirty="0">
              <a:latin typeface="바탕"/>
              <a:ea typeface="바탕"/>
            </a:endParaRPr>
          </a:p>
          <a:p>
            <a:pPr lvl="3">
              <a:lnSpc>
                <a:spcPct val="150000"/>
              </a:lnSpc>
            </a:pPr>
            <a:r>
              <a:rPr lang="ko-KR" altLang="en-US" dirty="0">
                <a:latin typeface="바탕"/>
                <a:ea typeface="바탕"/>
              </a:rPr>
              <a:t>농경사회</a:t>
            </a:r>
            <a:r>
              <a:rPr lang="en-US" altLang="ko-KR" dirty="0">
                <a:latin typeface="바탕"/>
                <a:ea typeface="바탕"/>
              </a:rPr>
              <a:t>(</a:t>
            </a:r>
            <a:r>
              <a:rPr lang="ko-KR" altLang="en-US" dirty="0">
                <a:latin typeface="바탕"/>
                <a:ea typeface="바탕"/>
              </a:rPr>
              <a:t>곡식배상</a:t>
            </a:r>
            <a:r>
              <a:rPr lang="en-US" altLang="ko-KR" dirty="0">
                <a:latin typeface="바탕"/>
                <a:ea typeface="바탕"/>
              </a:rPr>
              <a:t>), </a:t>
            </a:r>
          </a:p>
          <a:p>
            <a:pPr lvl="3">
              <a:lnSpc>
                <a:spcPct val="150000"/>
              </a:lnSpc>
            </a:pPr>
            <a:r>
              <a:rPr lang="ko-KR" altLang="en-US" dirty="0">
                <a:latin typeface="바탕"/>
                <a:ea typeface="바탕"/>
              </a:rPr>
              <a:t>계급사회</a:t>
            </a:r>
            <a:r>
              <a:rPr lang="en-US" altLang="ko-KR" dirty="0">
                <a:latin typeface="바탕"/>
                <a:ea typeface="바탕"/>
              </a:rPr>
              <a:t>(</a:t>
            </a:r>
            <a:r>
              <a:rPr lang="ko-KR" altLang="en-US" dirty="0">
                <a:latin typeface="바탕"/>
                <a:ea typeface="바탕"/>
              </a:rPr>
              <a:t>노비</a:t>
            </a:r>
            <a:r>
              <a:rPr lang="en-US" altLang="ko-KR" dirty="0">
                <a:latin typeface="바탕"/>
                <a:ea typeface="바탕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>
                <a:latin typeface="바탕"/>
                <a:ea typeface="바탕"/>
              </a:rPr>
              <a:t>노동력</a:t>
            </a:r>
            <a:r>
              <a:rPr lang="en-US" altLang="ko-KR" dirty="0">
                <a:latin typeface="바탕"/>
                <a:ea typeface="바탕"/>
              </a:rPr>
              <a:t>, </a:t>
            </a:r>
            <a:r>
              <a:rPr lang="ko-KR" altLang="en-US" dirty="0">
                <a:latin typeface="바탕"/>
                <a:ea typeface="바탕"/>
              </a:rPr>
              <a:t>사유재산제</a:t>
            </a:r>
            <a:endParaRPr lang="en-US" altLang="ko-KR" dirty="0">
              <a:latin typeface="바탕"/>
              <a:ea typeface="바탕"/>
            </a:endParaRPr>
          </a:p>
          <a:p>
            <a:pPr lvl="3">
              <a:lnSpc>
                <a:spcPct val="150000"/>
              </a:lnSpc>
            </a:pPr>
            <a:r>
              <a:rPr lang="ko-KR" altLang="en-US" dirty="0">
                <a:latin typeface="바탕"/>
                <a:ea typeface="바탕"/>
              </a:rPr>
              <a:t>가부장적 사회</a:t>
            </a:r>
            <a:endParaRPr lang="en-US" altLang="ko-KR" dirty="0">
              <a:latin typeface="바탕"/>
              <a:ea typeface="바탕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바탕"/>
                <a:ea typeface="바탕"/>
              </a:rPr>
              <a:t>한 군현 설치 후 </a:t>
            </a:r>
            <a:r>
              <a:rPr lang="en-US" altLang="ko-KR" dirty="0">
                <a:latin typeface="바탕"/>
                <a:ea typeface="바탕"/>
              </a:rPr>
              <a:t>60</a:t>
            </a:r>
            <a:r>
              <a:rPr lang="ko-KR" altLang="en-US" dirty="0">
                <a:latin typeface="바탕"/>
                <a:ea typeface="바탕"/>
              </a:rPr>
              <a:t>여 개 조항으로 증가 </a:t>
            </a:r>
            <a:r>
              <a:rPr lang="en-US" altLang="ko-KR" dirty="0">
                <a:latin typeface="바탕"/>
                <a:ea typeface="바탕"/>
              </a:rPr>
              <a:t>  </a:t>
            </a:r>
            <a:r>
              <a:rPr lang="ko-KR" altLang="en-US" dirty="0">
                <a:latin typeface="바탕"/>
                <a:ea typeface="바탕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3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고조선의 세력 범위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67467"/>
            <a:ext cx="3960440" cy="48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484784"/>
            <a:ext cx="2880320" cy="21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0536" y="1484785"/>
            <a:ext cx="3248360" cy="21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3147280" cy="286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66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한 사군의 위치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30" y="1600200"/>
            <a:ext cx="51431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56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665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6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86719"/>
            <a:ext cx="6096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77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2152</Words>
  <Application>Microsoft Office PowerPoint</Application>
  <PresentationFormat>화면 슬라이드 쇼(4:3)</PresentationFormat>
  <Paragraphs>301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바탕</vt:lpstr>
      <vt:lpstr>Arial</vt:lpstr>
      <vt:lpstr>Office 테마</vt:lpstr>
      <vt:lpstr>한국의 고대</vt:lpstr>
      <vt:lpstr>초기의 역사</vt:lpstr>
      <vt:lpstr>PowerPoint 프레젠테이션</vt:lpstr>
      <vt:lpstr>PowerPoint 프레젠테이션</vt:lpstr>
      <vt:lpstr>PowerPoint 프레젠테이션</vt:lpstr>
      <vt:lpstr>고조선의 세력 범위</vt:lpstr>
      <vt:lpstr>한 사군의 위치</vt:lpstr>
      <vt:lpstr>PowerPoint 프레젠테이션</vt:lpstr>
      <vt:lpstr>PowerPoint 프레젠테이션</vt:lpstr>
      <vt:lpstr>낙랑군 행정문서(목간) 25개현 구역별 인구분포</vt:lpstr>
      <vt:lpstr>PowerPoint 프레젠테이션</vt:lpstr>
      <vt:lpstr>PowerPoint 프레젠테이션</vt:lpstr>
      <vt:lpstr>PowerPoint 프레젠테이션</vt:lpstr>
      <vt:lpstr>고대국가의 형성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남북국 시대</vt:lpstr>
      <vt:lpstr>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sonnyok123@gmail.com</cp:lastModifiedBy>
  <cp:revision>55</cp:revision>
  <dcterms:created xsi:type="dcterms:W3CDTF">2016-10-05T06:04:16Z</dcterms:created>
  <dcterms:modified xsi:type="dcterms:W3CDTF">2019-09-26T03:45:12Z</dcterms:modified>
</cp:coreProperties>
</file>