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9" r:id="rId4"/>
    <p:sldId id="258" r:id="rId5"/>
    <p:sldId id="265" r:id="rId6"/>
    <p:sldId id="266" r:id="rId7"/>
    <p:sldId id="264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6C6C"/>
    <a:srgbClr val="EA60D0"/>
    <a:srgbClr val="D21CAF"/>
    <a:srgbClr val="AD1D9C"/>
    <a:srgbClr val="684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96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0E76-FE89-4830-B858-84C486F18321}" type="datetimeFigureOut">
              <a:rPr lang="ko-KR" altLang="en-US" smtClean="0"/>
              <a:pPr/>
              <a:t>2020-06-07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A2C4-CCC6-439F-9641-9369AB01B7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0E76-FE89-4830-B858-84C486F18321}" type="datetimeFigureOut">
              <a:rPr lang="ko-KR" altLang="en-US" smtClean="0"/>
              <a:pPr/>
              <a:t>2020-06-07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A2C4-CCC6-439F-9641-9369AB01B7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0E76-FE89-4830-B858-84C486F18321}" type="datetimeFigureOut">
              <a:rPr lang="ko-KR" altLang="en-US" smtClean="0"/>
              <a:pPr/>
              <a:t>2020-06-07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A2C4-CCC6-439F-9641-9369AB01B7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0E76-FE89-4830-B858-84C486F18321}" type="datetimeFigureOut">
              <a:rPr lang="ko-KR" altLang="en-US" smtClean="0"/>
              <a:pPr/>
              <a:t>2020-06-07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A2C4-CCC6-439F-9641-9369AB01B7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0E76-FE89-4830-B858-84C486F18321}" type="datetimeFigureOut">
              <a:rPr lang="ko-KR" altLang="en-US" smtClean="0"/>
              <a:pPr/>
              <a:t>2020-06-07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A2C4-CCC6-439F-9641-9369AB01B7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0E76-FE89-4830-B858-84C486F18321}" type="datetimeFigureOut">
              <a:rPr lang="ko-KR" altLang="en-US" smtClean="0"/>
              <a:pPr/>
              <a:t>2020-06-07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A2C4-CCC6-439F-9641-9369AB01B7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0E76-FE89-4830-B858-84C486F18321}" type="datetimeFigureOut">
              <a:rPr lang="ko-KR" altLang="en-US" smtClean="0"/>
              <a:pPr/>
              <a:t>2020-06-07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A2C4-CCC6-439F-9641-9369AB01B7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0E76-FE89-4830-B858-84C486F18321}" type="datetimeFigureOut">
              <a:rPr lang="ko-KR" altLang="en-US" smtClean="0"/>
              <a:pPr/>
              <a:t>2020-06-07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A2C4-CCC6-439F-9641-9369AB01B7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0E76-FE89-4830-B858-84C486F18321}" type="datetimeFigureOut">
              <a:rPr lang="ko-KR" altLang="en-US" smtClean="0"/>
              <a:pPr/>
              <a:t>2020-06-07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A2C4-CCC6-439F-9641-9369AB01B7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0E76-FE89-4830-B858-84C486F18321}" type="datetimeFigureOut">
              <a:rPr lang="ko-KR" altLang="en-US" smtClean="0"/>
              <a:pPr/>
              <a:t>2020-06-07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A2C4-CCC6-439F-9641-9369AB01B7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0E76-FE89-4830-B858-84C486F18321}" type="datetimeFigureOut">
              <a:rPr lang="ko-KR" altLang="en-US" smtClean="0"/>
              <a:pPr/>
              <a:t>2020-06-07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A2C4-CCC6-439F-9641-9369AB01B7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10E76-FE89-4830-B858-84C486F18321}" type="datetimeFigureOut">
              <a:rPr lang="ko-KR" altLang="en-US" smtClean="0"/>
              <a:pPr/>
              <a:t>2020-06-07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BA2C4-CCC6-439F-9641-9369AB01B7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">
                <a:srgbClr val="684DDD"/>
              </a:gs>
              <a:gs pos="21000">
                <a:srgbClr val="AD1D9C"/>
              </a:gs>
              <a:gs pos="64000">
                <a:schemeClr val="accent6">
                  <a:lumMod val="75000"/>
                  <a:alpha val="54000"/>
                </a:schemeClr>
              </a:gs>
              <a:gs pos="39000">
                <a:srgbClr val="D21CAF">
                  <a:alpha val="88000"/>
                </a:srgbClr>
              </a:gs>
              <a:gs pos="100000">
                <a:schemeClr val="accent6">
                  <a:lumMod val="75000"/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47864" y="2279483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Brush Script Std" pitchFamily="66" charset="0"/>
                <a:ea typeface="210 하늘구름 R" pitchFamily="18" charset="-127"/>
              </a:rPr>
              <a:t>Speech Practice</a:t>
            </a:r>
            <a:endParaRPr lang="ko-KR" altLang="en-US" sz="3600" dirty="0">
              <a:latin typeface="Brush Script Std" pitchFamily="66" charset="0"/>
              <a:ea typeface="210 하늘구름 R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59832" y="3356992"/>
            <a:ext cx="3168352" cy="504056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AI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Innovation Group 7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THE외계인설명서" pitchFamily="18" charset="-127"/>
              <a:ea typeface="THE외계인설명서" pitchFamily="18" charset="-127"/>
              <a:cs typeface="THE외계인설명서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4077072"/>
            <a:ext cx="8352928" cy="720079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21600685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조예성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 21400776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최준영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THE외계인설명서" pitchFamily="18" charset="-127"/>
              <a:ea typeface="THE외계인설명서" pitchFamily="18" charset="-127"/>
              <a:cs typeface="THE외계인설명서" pitchFamily="18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21701029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윤지훈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21800346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백세림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22000353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서하령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THE외계인설명서" pitchFamily="18" charset="-127"/>
              <a:ea typeface="THE외계인설명서" pitchFamily="18" charset="-127"/>
              <a:cs typeface="THE외계인설명서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8"/>
          <p:cNvGrpSpPr/>
          <p:nvPr/>
        </p:nvGrpSpPr>
        <p:grpSpPr>
          <a:xfrm>
            <a:off x="72008" y="106904"/>
            <a:ext cx="9144000" cy="864096"/>
            <a:chOff x="0" y="116632"/>
            <a:chExt cx="9144000" cy="864096"/>
          </a:xfrm>
        </p:grpSpPr>
        <p:sp>
          <p:nvSpPr>
            <p:cNvPr id="4" name="TextBox 3"/>
            <p:cNvSpPr txBox="1"/>
            <p:nvPr/>
          </p:nvSpPr>
          <p:spPr>
            <a:xfrm>
              <a:off x="2555776" y="263790"/>
              <a:ext cx="4176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latin typeface="Brush Script Std" pitchFamily="66" charset="0"/>
                  <a:ea typeface="210 하늘구름 R" pitchFamily="18" charset="-127"/>
                </a:rPr>
                <a:t>prototype</a:t>
              </a:r>
              <a:endParaRPr lang="ko-KR" altLang="en-US" sz="3600" dirty="0">
                <a:latin typeface="Brush Script Std" pitchFamily="66" charset="0"/>
                <a:ea typeface="210 하늘구름 R" pitchFamily="18" charset="-127"/>
              </a:endParaRPr>
            </a:p>
          </p:txBody>
        </p:sp>
        <p:pic>
          <p:nvPicPr>
            <p:cNvPr id="15363" name="Picture 3" descr="C:\Users\Administrator\Desktop\instagram (4)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2" y="188640"/>
              <a:ext cx="650875" cy="650875"/>
            </a:xfrm>
            <a:prstGeom prst="rect">
              <a:avLst/>
            </a:prstGeom>
            <a:noFill/>
          </p:spPr>
        </p:pic>
        <p:cxnSp>
          <p:nvCxnSpPr>
            <p:cNvPr id="11" name="직선 연결선 10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366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44408" y="116632"/>
              <a:ext cx="628650" cy="639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Box 22"/>
          <p:cNvSpPr txBox="1"/>
          <p:nvPr/>
        </p:nvSpPr>
        <p:spPr>
          <a:xfrm>
            <a:off x="1907704" y="3068960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EA60D0"/>
                </a:solidFill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#</a:t>
            </a:r>
            <a:r>
              <a:rPr lang="ko-KR" altLang="en-US" sz="4800" dirty="0">
                <a:solidFill>
                  <a:srgbClr val="EA60D0"/>
                </a:solidFill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프로토 타입 소개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F51C5E54-73CE-4CA4-AF86-F2383BED6A48}"/>
              </a:ext>
            </a:extLst>
          </p:cNvPr>
          <p:cNvSpPr/>
          <p:nvPr/>
        </p:nvSpPr>
        <p:spPr>
          <a:xfrm>
            <a:off x="6103125" y="3503172"/>
            <a:ext cx="2933371" cy="2636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A41018B-9372-430B-BB2B-59AA71C0C229}"/>
              </a:ext>
            </a:extLst>
          </p:cNvPr>
          <p:cNvSpPr/>
          <p:nvPr/>
        </p:nvSpPr>
        <p:spPr>
          <a:xfrm>
            <a:off x="3078789" y="3514122"/>
            <a:ext cx="2933371" cy="2636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BBF22D4-153B-442B-8F18-F1B07FD8511D}"/>
              </a:ext>
            </a:extLst>
          </p:cNvPr>
          <p:cNvSpPr/>
          <p:nvPr/>
        </p:nvSpPr>
        <p:spPr>
          <a:xfrm>
            <a:off x="128210" y="3501008"/>
            <a:ext cx="2859614" cy="2636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0" y="116632"/>
            <a:ext cx="9144000" cy="864096"/>
            <a:chOff x="0" y="116632"/>
            <a:chExt cx="9144000" cy="864096"/>
          </a:xfrm>
        </p:grpSpPr>
        <p:sp>
          <p:nvSpPr>
            <p:cNvPr id="4" name="TextBox 3"/>
            <p:cNvSpPr txBox="1"/>
            <p:nvPr/>
          </p:nvSpPr>
          <p:spPr>
            <a:xfrm>
              <a:off x="3262097" y="190911"/>
              <a:ext cx="4176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err="1">
                  <a:latin typeface="Brush Script Std" pitchFamily="66" charset="0"/>
                  <a:ea typeface="210 하늘구름 R" pitchFamily="18" charset="-127"/>
                </a:rPr>
                <a:t>Specch</a:t>
              </a:r>
              <a:r>
                <a:rPr lang="en-US" altLang="ko-KR" sz="3600" dirty="0">
                  <a:latin typeface="Brush Script Std" pitchFamily="66" charset="0"/>
                  <a:ea typeface="210 하늘구름 R" pitchFamily="18" charset="-127"/>
                </a:rPr>
                <a:t> Practice</a:t>
              </a:r>
              <a:endParaRPr lang="ko-KR" altLang="en-US" sz="3600" dirty="0">
                <a:latin typeface="Brush Script Std" pitchFamily="66" charset="0"/>
                <a:ea typeface="210 하늘구름 R" pitchFamily="18" charset="-127"/>
              </a:endParaRPr>
            </a:p>
          </p:txBody>
        </p:sp>
        <p:pic>
          <p:nvPicPr>
            <p:cNvPr id="15363" name="Picture 3" descr="C:\Users\Administrator\Desktop\instagram (4)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2" y="188640"/>
              <a:ext cx="650875" cy="650875"/>
            </a:xfrm>
            <a:prstGeom prst="rect">
              <a:avLst/>
            </a:prstGeom>
            <a:noFill/>
          </p:spPr>
        </p:pic>
        <p:cxnSp>
          <p:nvCxnSpPr>
            <p:cNvPr id="11" name="직선 연결선 10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366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44408" y="116632"/>
              <a:ext cx="628650" cy="639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TextBox 14"/>
          <p:cNvSpPr txBox="1"/>
          <p:nvPr/>
        </p:nvSpPr>
        <p:spPr>
          <a:xfrm>
            <a:off x="462172" y="2490211"/>
            <a:ext cx="6131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THE외계인설명서" pitchFamily="18" charset="-127"/>
                <a:ea typeface="THE외계인설명서"/>
                <a:cs typeface="THE외계인설명서" pitchFamily="18" charset="-127"/>
              </a:rPr>
              <a:t>발표를 잘하고 싶은 우리들을 위해</a:t>
            </a:r>
            <a:endParaRPr lang="en-US" altLang="ko-KR" sz="1600" dirty="0">
              <a:latin typeface="THE외계인설명서" pitchFamily="18" charset="-127"/>
              <a:ea typeface="THE외계인설명서"/>
              <a:cs typeface="THE외계인설명서" pitchFamily="18" charset="-127"/>
            </a:endParaRPr>
          </a:p>
          <a:p>
            <a:endParaRPr lang="en-US" altLang="ko-KR" sz="1600" dirty="0">
              <a:latin typeface="THE외계인설명서" pitchFamily="18" charset="-127"/>
              <a:ea typeface="THE외계인설명서"/>
              <a:cs typeface="THE외계인설명서" pitchFamily="18" charset="-127"/>
            </a:endParaRPr>
          </a:p>
          <a:p>
            <a:r>
              <a:rPr lang="en-US" altLang="ko-KR" sz="1600" dirty="0">
                <a:latin typeface="THE외계인설명서" pitchFamily="18" charset="-127"/>
                <a:ea typeface="THE외계인설명서"/>
                <a:cs typeface="THE외계인설명서" pitchFamily="18" charset="-127"/>
              </a:rPr>
              <a:t>#</a:t>
            </a:r>
            <a:r>
              <a:rPr lang="ko-KR" altLang="en-US" sz="1600" dirty="0">
                <a:latin typeface="THE외계인설명서" pitchFamily="18" charset="-127"/>
                <a:ea typeface="THE외계인설명서"/>
                <a:cs typeface="THE외계인설명서" pitchFamily="18" charset="-127"/>
              </a:rPr>
              <a:t>발표불안  </a:t>
            </a:r>
            <a:r>
              <a:rPr lang="en-US" altLang="ko-KR" sz="1600" dirty="0">
                <a:latin typeface="THE외계인설명서" pitchFamily="18" charset="-127"/>
                <a:ea typeface="THE외계인설명서"/>
                <a:cs typeface="THE외계인설명서" pitchFamily="18" charset="-127"/>
              </a:rPr>
              <a:t>#</a:t>
            </a:r>
            <a:r>
              <a:rPr lang="ko-KR" altLang="en-US" sz="1600" dirty="0" err="1">
                <a:latin typeface="THE외계인설명서" pitchFamily="18" charset="-127"/>
                <a:ea typeface="THE외계인설명서"/>
                <a:cs typeface="THE외계인설명서" pitchFamily="18" charset="-127"/>
              </a:rPr>
              <a:t>스피치학원비싸</a:t>
            </a:r>
            <a:r>
              <a:rPr lang="ko-KR" altLang="en-US" sz="1600" dirty="0">
                <a:latin typeface="THE외계인설명서" pitchFamily="18" charset="-127"/>
                <a:ea typeface="THE외계인설명서"/>
                <a:cs typeface="THE외계인설명서" pitchFamily="18" charset="-127"/>
              </a:rPr>
              <a:t>  </a:t>
            </a:r>
            <a:r>
              <a:rPr lang="en-US" altLang="ko-KR" sz="1600" dirty="0">
                <a:latin typeface="THE외계인설명서" pitchFamily="18" charset="-127"/>
                <a:ea typeface="THE외계인설명서"/>
                <a:cs typeface="THE외계인설명서" pitchFamily="18" charset="-127"/>
              </a:rPr>
              <a:t>#</a:t>
            </a:r>
            <a:r>
              <a:rPr lang="ko-KR" altLang="en-US" sz="1600" dirty="0" err="1">
                <a:latin typeface="THE외계인설명서" pitchFamily="18" charset="-127"/>
                <a:ea typeface="THE외계인설명서"/>
                <a:cs typeface="THE외계인설명서" pitchFamily="18" charset="-127"/>
              </a:rPr>
              <a:t>스티브잡스처럼</a:t>
            </a:r>
            <a:r>
              <a:rPr lang="ko-KR" altLang="en-US" sz="1600" dirty="0">
                <a:latin typeface="THE외계인설명서" pitchFamily="18" charset="-127"/>
                <a:ea typeface="THE외계인설명서"/>
                <a:cs typeface="THE외계인설명서" pitchFamily="18" charset="-127"/>
              </a:rPr>
              <a:t>  </a:t>
            </a:r>
          </a:p>
        </p:txBody>
      </p:sp>
      <p:sp>
        <p:nvSpPr>
          <p:cNvPr id="16" name="타원 15"/>
          <p:cNvSpPr/>
          <p:nvPr/>
        </p:nvSpPr>
        <p:spPr>
          <a:xfrm>
            <a:off x="2056362" y="2061865"/>
            <a:ext cx="216024" cy="216024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15174" y="112194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500</a:t>
            </a:r>
          </a:p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게시물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00503" y="112194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14.5k</a:t>
            </a:r>
          </a:p>
          <a:p>
            <a:pPr algn="ctr"/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팔로워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THE외계인설명서" pitchFamily="18" charset="-127"/>
              <a:ea typeface="THE외계인설명서" pitchFamily="18" charset="-127"/>
              <a:cs typeface="THE외계인설명서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8104" y="1130767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14.5k</a:t>
            </a:r>
          </a:p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팔로잉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THE외계인설명서" pitchFamily="18" charset="-127"/>
              <a:ea typeface="THE외계인설명서" pitchFamily="18" charset="-127"/>
              <a:cs typeface="THE외계인설명서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888356" y="1811083"/>
            <a:ext cx="3888432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프로필 수정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001356" y="1803986"/>
            <a:ext cx="360040" cy="288032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3BDDBA0-6599-4706-9BD9-611472DF473F}"/>
              </a:ext>
            </a:extLst>
          </p:cNvPr>
          <p:cNvSpPr/>
          <p:nvPr/>
        </p:nvSpPr>
        <p:spPr>
          <a:xfrm>
            <a:off x="917907" y="1053491"/>
            <a:ext cx="1238777" cy="12701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094BE6-848D-41F3-9907-12D4858DA2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504" y="1246917"/>
            <a:ext cx="692776" cy="8441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D04DD5B-B758-4F33-8B11-90307AD229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5" y="3609580"/>
            <a:ext cx="2315139" cy="24837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8204E04-FA45-4C0E-99B8-3934C236DF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161591"/>
            <a:ext cx="1632183" cy="144800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6B7D6FF-3355-470F-B1A6-404A3A995F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949488"/>
            <a:ext cx="1440159" cy="187220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134C3C9-0A79-456F-A0F5-594C9B3D76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579" y="3865759"/>
            <a:ext cx="2208877" cy="192986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134BADD-2583-42CC-88CB-D6CFCD0919CC}"/>
              </a:ext>
            </a:extLst>
          </p:cNvPr>
          <p:cNvSpPr txBox="1"/>
          <p:nvPr/>
        </p:nvSpPr>
        <p:spPr>
          <a:xfrm>
            <a:off x="496830" y="6246352"/>
            <a:ext cx="2050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THE외계인설명서" pitchFamily="18" charset="-127"/>
                <a:ea typeface="THE외계인설명서"/>
                <a:cs typeface="THE외계인설명서" pitchFamily="18" charset="-127"/>
              </a:rPr>
              <a:t>사용자 및 문제 정의</a:t>
            </a:r>
            <a:endParaRPr lang="ko-KR" altLang="en-US" sz="1600" dirty="0">
              <a:latin typeface="THE외계인설명서" pitchFamily="18" charset="-127"/>
              <a:ea typeface="THE외계인설명서"/>
              <a:cs typeface="THE외계인설명서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888DC6-8E4F-4436-A353-1260F480CE1D}"/>
              </a:ext>
            </a:extLst>
          </p:cNvPr>
          <p:cNvSpPr txBox="1"/>
          <p:nvPr/>
        </p:nvSpPr>
        <p:spPr>
          <a:xfrm>
            <a:off x="4131301" y="6246352"/>
            <a:ext cx="593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THE외계인설명서" pitchFamily="18" charset="-127"/>
                <a:ea typeface="THE외계인설명서"/>
                <a:cs typeface="THE외계인설명서" pitchFamily="18" charset="-127"/>
              </a:rPr>
              <a:t>기능</a:t>
            </a:r>
            <a:endParaRPr lang="ko-KR" altLang="en-US" sz="1600" dirty="0">
              <a:latin typeface="THE외계인설명서" pitchFamily="18" charset="-127"/>
              <a:ea typeface="THE외계인설명서"/>
              <a:cs typeface="THE외계인설명서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7532EE-4A3B-4C03-B19A-11D6829FB033}"/>
              </a:ext>
            </a:extLst>
          </p:cNvPr>
          <p:cNvSpPr txBox="1"/>
          <p:nvPr/>
        </p:nvSpPr>
        <p:spPr>
          <a:xfrm>
            <a:off x="7273127" y="6247460"/>
            <a:ext cx="593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THE외계인설명서" pitchFamily="18" charset="-127"/>
                <a:ea typeface="THE외계인설명서"/>
                <a:cs typeface="THE외계인설명서" pitchFamily="18" charset="-127"/>
              </a:rPr>
              <a:t>가치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116632"/>
            <a:ext cx="9144000" cy="864096"/>
            <a:chOff x="0" y="116632"/>
            <a:chExt cx="9144000" cy="864096"/>
          </a:xfrm>
        </p:grpSpPr>
        <p:sp>
          <p:nvSpPr>
            <p:cNvPr id="7" name="TextBox 6"/>
            <p:cNvSpPr txBox="1"/>
            <p:nvPr/>
          </p:nvSpPr>
          <p:spPr>
            <a:xfrm>
              <a:off x="3075839" y="214954"/>
              <a:ext cx="4176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latin typeface="Brush Script Std" pitchFamily="66" charset="0"/>
                  <a:ea typeface="210 하늘구름 R" pitchFamily="18" charset="-127"/>
                </a:rPr>
                <a:t>User and Problem</a:t>
              </a:r>
              <a:endParaRPr lang="ko-KR" altLang="en-US" sz="3600" dirty="0">
                <a:latin typeface="Brush Script Std" pitchFamily="66" charset="0"/>
                <a:ea typeface="210 하늘구름 R" pitchFamily="18" charset="-127"/>
              </a:endParaRPr>
            </a:p>
          </p:txBody>
        </p:sp>
        <p:pic>
          <p:nvPicPr>
            <p:cNvPr id="8" name="Picture 3" descr="C:\Users\Administrator\Desktop\instagram (4)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2" y="188640"/>
              <a:ext cx="650875" cy="650875"/>
            </a:xfrm>
            <a:prstGeom prst="rect">
              <a:avLst/>
            </a:prstGeom>
            <a:noFill/>
          </p:spPr>
        </p:pic>
        <p:cxnSp>
          <p:nvCxnSpPr>
            <p:cNvPr id="9" name="직선 연결선 8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44408" y="116632"/>
              <a:ext cx="628650" cy="639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Box 11"/>
          <p:cNvSpPr txBox="1"/>
          <p:nvPr/>
        </p:nvSpPr>
        <p:spPr>
          <a:xfrm>
            <a:off x="1259632" y="1196752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사용자 및 문제 정의</a:t>
            </a:r>
            <a:endParaRPr lang="en-US" altLang="ko-KR" sz="1600" dirty="0">
              <a:latin typeface="THE외계인설명서" pitchFamily="18" charset="-127"/>
              <a:ea typeface="THE외계인설명서" pitchFamily="18" charset="-127"/>
              <a:cs typeface="THE외계인설명서" pitchFamily="18" charset="-127"/>
            </a:endParaRPr>
          </a:p>
          <a:p>
            <a:r>
              <a:rPr lang="en-US" altLang="ko-KR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Define User and Problem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560" y="5949280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abc, efg </a:t>
            </a:r>
            <a:r>
              <a:rPr lang="ko-KR" altLang="en-US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님 외 </a:t>
            </a:r>
            <a:r>
              <a:rPr lang="en-US" altLang="ko-KR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200</a:t>
            </a:r>
            <a:r>
              <a:rPr lang="ko-KR" altLang="en-US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명이 좋아합니다</a:t>
            </a:r>
            <a:r>
              <a:rPr lang="en-US" altLang="ko-KR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  </a:t>
            </a:r>
            <a:endParaRPr lang="ko-KR" altLang="en-US" sz="1200" dirty="0">
              <a:latin typeface="THE외계인설명서" pitchFamily="18" charset="-127"/>
              <a:ea typeface="THE외계인설명서" pitchFamily="18" charset="-127"/>
              <a:cs typeface="THE외계인설명서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6320353"/>
            <a:ext cx="828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#</a:t>
            </a:r>
            <a:r>
              <a:rPr lang="ko-KR" altLang="en-US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전주여행 </a:t>
            </a:r>
            <a:r>
              <a:rPr lang="en-US" altLang="ko-KR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#</a:t>
            </a:r>
            <a:r>
              <a:rPr lang="ko-KR" altLang="en-US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경기전</a:t>
            </a:r>
            <a:r>
              <a:rPr lang="en-US" altLang="ko-KR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 #</a:t>
            </a:r>
            <a:r>
              <a:rPr lang="ko-KR" altLang="en-US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전주한옥마을 </a:t>
            </a:r>
            <a:r>
              <a:rPr lang="en-US" altLang="ko-KR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#</a:t>
            </a:r>
            <a:r>
              <a:rPr lang="ko-KR" altLang="en-US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한복체험 </a:t>
            </a:r>
            <a:r>
              <a:rPr lang="en-US" altLang="ko-KR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#</a:t>
            </a:r>
            <a:r>
              <a:rPr lang="ko-KR" altLang="en-US" sz="1200" dirty="0" err="1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감성돋는척</a:t>
            </a:r>
            <a:r>
              <a:rPr lang="ko-KR" altLang="en-US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 </a:t>
            </a:r>
            <a:r>
              <a:rPr lang="en-US" altLang="ko-KR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###</a:t>
            </a:r>
            <a:r>
              <a:rPr lang="ko-KR" altLang="en-US" sz="1200" dirty="0" err="1">
                <a:solidFill>
                  <a:srgbClr val="FF0000"/>
                </a:solidFill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여기두</a:t>
            </a:r>
            <a:r>
              <a:rPr lang="ko-KR" altLang="en-US" sz="1200" dirty="0">
                <a:solidFill>
                  <a:srgbClr val="FF0000"/>
                </a:solidFill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 강조하시고자 하는 키워드 넣어도 </a:t>
            </a:r>
            <a:r>
              <a:rPr lang="ko-KR" altLang="en-US" sz="1200" dirty="0" err="1">
                <a:solidFill>
                  <a:srgbClr val="FF0000"/>
                </a:solidFill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좋을듯</a:t>
            </a:r>
            <a:endParaRPr lang="ko-KR" altLang="en-US" sz="1200" dirty="0">
              <a:solidFill>
                <a:srgbClr val="FF0000"/>
              </a:solidFill>
              <a:latin typeface="THE외계인설명서" pitchFamily="18" charset="-127"/>
              <a:ea typeface="THE외계인설명서" pitchFamily="18" charset="-127"/>
              <a:cs typeface="THE외계인설명서" pitchFamily="18" charset="-127"/>
            </a:endParaRPr>
          </a:p>
        </p:txBody>
      </p:sp>
      <p:sp>
        <p:nvSpPr>
          <p:cNvPr id="15" name="하트 14"/>
          <p:cNvSpPr/>
          <p:nvPr/>
        </p:nvSpPr>
        <p:spPr>
          <a:xfrm>
            <a:off x="467544" y="6021288"/>
            <a:ext cx="144016" cy="144016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95518" y="1830667"/>
            <a:ext cx="8677539" cy="40245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제스처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목소리 등 교정을 원하는 사람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THE외계인설명서" pitchFamily="18" charset="-127"/>
              <a:ea typeface="THE외계인설명서" pitchFamily="18" charset="-127"/>
              <a:cs typeface="THE외계인설명서" pitchFamily="18" charset="-127"/>
            </a:endParaRPr>
          </a:p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발표의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전달력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논리력을 기르고 싶어 하는 사람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THE외계인설명서" pitchFamily="18" charset="-127"/>
              <a:ea typeface="THE외계인설명서" pitchFamily="18" charset="-127"/>
              <a:cs typeface="THE외계인설명서" pitchFamily="18" charset="-127"/>
            </a:endParaRPr>
          </a:p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발표 불안을 극복하고 싶은 사람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THE외계인설명서" pitchFamily="18" charset="-127"/>
              <a:ea typeface="THE외계인설명서" pitchFamily="18" charset="-127"/>
              <a:cs typeface="THE외계인설명서" pitchFamily="18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등등</a:t>
            </a:r>
          </a:p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C290109-5ACF-4B51-9F2E-6C0C312D269A}"/>
              </a:ext>
            </a:extLst>
          </p:cNvPr>
          <p:cNvSpPr/>
          <p:nvPr/>
        </p:nvSpPr>
        <p:spPr>
          <a:xfrm>
            <a:off x="539552" y="1100172"/>
            <a:ext cx="720080" cy="6584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3012F0B-816F-408E-9A7B-56E02F4D7E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55" y="1231235"/>
            <a:ext cx="390422" cy="418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116632"/>
            <a:ext cx="9144000" cy="864096"/>
            <a:chOff x="0" y="116632"/>
            <a:chExt cx="9144000" cy="864096"/>
          </a:xfrm>
        </p:grpSpPr>
        <p:sp>
          <p:nvSpPr>
            <p:cNvPr id="7" name="TextBox 6"/>
            <p:cNvSpPr txBox="1"/>
            <p:nvPr/>
          </p:nvSpPr>
          <p:spPr>
            <a:xfrm>
              <a:off x="3075839" y="214954"/>
              <a:ext cx="4176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latin typeface="Brush Script Std" pitchFamily="66" charset="0"/>
                  <a:ea typeface="210 하늘구름 R" pitchFamily="18" charset="-127"/>
                </a:rPr>
                <a:t>Algorithm and Data</a:t>
              </a:r>
              <a:endParaRPr lang="ko-KR" altLang="en-US" sz="3600" dirty="0">
                <a:latin typeface="Brush Script Std" pitchFamily="66" charset="0"/>
                <a:ea typeface="210 하늘구름 R" pitchFamily="18" charset="-127"/>
              </a:endParaRPr>
            </a:p>
          </p:txBody>
        </p:sp>
        <p:pic>
          <p:nvPicPr>
            <p:cNvPr id="8" name="Picture 3" descr="C:\Users\Administrator\Desktop\instagram (4)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2" y="188640"/>
              <a:ext cx="650875" cy="650875"/>
            </a:xfrm>
            <a:prstGeom prst="rect">
              <a:avLst/>
            </a:prstGeom>
            <a:noFill/>
          </p:spPr>
        </p:pic>
        <p:cxnSp>
          <p:nvCxnSpPr>
            <p:cNvPr id="9" name="직선 연결선 8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44408" y="116632"/>
              <a:ext cx="628650" cy="639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Box 11"/>
          <p:cNvSpPr txBox="1"/>
          <p:nvPr/>
        </p:nvSpPr>
        <p:spPr>
          <a:xfrm>
            <a:off x="1259632" y="1196752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알고리즘과 데이터</a:t>
            </a:r>
            <a:endParaRPr lang="en-US" altLang="ko-KR" sz="1600" dirty="0">
              <a:latin typeface="THE외계인설명서" pitchFamily="18" charset="-127"/>
              <a:ea typeface="THE외계인설명서" pitchFamily="18" charset="-127"/>
              <a:cs typeface="THE외계인설명서" pitchFamily="18" charset="-127"/>
            </a:endParaRPr>
          </a:p>
          <a:p>
            <a:r>
              <a:rPr lang="en-US" altLang="ko-KR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Algorithm and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560" y="5949280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abc, efg </a:t>
            </a:r>
            <a:r>
              <a:rPr lang="ko-KR" altLang="en-US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님 외 </a:t>
            </a:r>
            <a:r>
              <a:rPr lang="en-US" altLang="ko-KR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200</a:t>
            </a:r>
            <a:r>
              <a:rPr lang="ko-KR" altLang="en-US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명이 좋아합니다</a:t>
            </a:r>
            <a:r>
              <a:rPr lang="en-US" altLang="ko-KR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  </a:t>
            </a:r>
            <a:endParaRPr lang="ko-KR" altLang="en-US" sz="1200" dirty="0">
              <a:latin typeface="THE외계인설명서" pitchFamily="18" charset="-127"/>
              <a:ea typeface="THE외계인설명서" pitchFamily="18" charset="-127"/>
              <a:cs typeface="THE외계인설명서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6320353"/>
            <a:ext cx="4608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#</a:t>
            </a:r>
            <a:r>
              <a:rPr lang="ko-KR" altLang="en-US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전주여행 </a:t>
            </a:r>
            <a:r>
              <a:rPr lang="en-US" altLang="ko-KR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#</a:t>
            </a:r>
            <a:r>
              <a:rPr lang="ko-KR" altLang="en-US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경기전</a:t>
            </a:r>
            <a:r>
              <a:rPr lang="en-US" altLang="ko-KR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 #</a:t>
            </a:r>
            <a:r>
              <a:rPr lang="ko-KR" altLang="en-US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전주한옥마을 </a:t>
            </a:r>
            <a:r>
              <a:rPr lang="en-US" altLang="ko-KR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#</a:t>
            </a:r>
            <a:r>
              <a:rPr lang="ko-KR" altLang="en-US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한복체험 </a:t>
            </a:r>
            <a:r>
              <a:rPr lang="en-US" altLang="ko-KR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#</a:t>
            </a:r>
            <a:r>
              <a:rPr lang="ko-KR" altLang="en-US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감성돋는척</a:t>
            </a:r>
          </a:p>
        </p:txBody>
      </p:sp>
      <p:sp>
        <p:nvSpPr>
          <p:cNvPr id="15" name="하트 14"/>
          <p:cNvSpPr/>
          <p:nvPr/>
        </p:nvSpPr>
        <p:spPr>
          <a:xfrm>
            <a:off x="467544" y="6021288"/>
            <a:ext cx="144016" cy="144016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95518" y="1814046"/>
            <a:ext cx="8677539" cy="4041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설명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image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첨부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C290109-5ACF-4B51-9F2E-6C0C312D269A}"/>
              </a:ext>
            </a:extLst>
          </p:cNvPr>
          <p:cNvSpPr/>
          <p:nvPr/>
        </p:nvSpPr>
        <p:spPr>
          <a:xfrm>
            <a:off x="539552" y="1100172"/>
            <a:ext cx="720080" cy="6584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3044DF-FE38-47B4-933C-BF092A2E5C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3" y="1275774"/>
            <a:ext cx="528265" cy="34020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44FA407-CA57-4140-9BED-25E019EED23F}"/>
              </a:ext>
            </a:extLst>
          </p:cNvPr>
          <p:cNvSpPr txBox="1"/>
          <p:nvPr/>
        </p:nvSpPr>
        <p:spPr>
          <a:xfrm>
            <a:off x="395536" y="6320353"/>
            <a:ext cx="828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#</a:t>
            </a:r>
            <a:r>
              <a:rPr lang="ko-KR" altLang="en-US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전주여행 </a:t>
            </a:r>
            <a:r>
              <a:rPr lang="en-US" altLang="ko-KR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#</a:t>
            </a:r>
            <a:r>
              <a:rPr lang="ko-KR" altLang="en-US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경기전</a:t>
            </a:r>
            <a:r>
              <a:rPr lang="en-US" altLang="ko-KR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 #</a:t>
            </a:r>
            <a:r>
              <a:rPr lang="ko-KR" altLang="en-US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전주한옥마을 </a:t>
            </a:r>
            <a:r>
              <a:rPr lang="en-US" altLang="ko-KR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#</a:t>
            </a:r>
            <a:r>
              <a:rPr lang="ko-KR" altLang="en-US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한복체험 </a:t>
            </a:r>
            <a:r>
              <a:rPr lang="en-US" altLang="ko-KR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#</a:t>
            </a:r>
            <a:r>
              <a:rPr lang="ko-KR" altLang="en-US" sz="1200" dirty="0" err="1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감성돋는척</a:t>
            </a:r>
            <a:r>
              <a:rPr lang="ko-KR" altLang="en-US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 </a:t>
            </a:r>
            <a:r>
              <a:rPr lang="en-US" altLang="ko-KR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###</a:t>
            </a:r>
            <a:r>
              <a:rPr lang="ko-KR" altLang="en-US" sz="1200" dirty="0" err="1">
                <a:solidFill>
                  <a:srgbClr val="FF0000"/>
                </a:solidFill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여기두</a:t>
            </a:r>
            <a:r>
              <a:rPr lang="ko-KR" altLang="en-US" sz="1200" dirty="0">
                <a:solidFill>
                  <a:srgbClr val="FF0000"/>
                </a:solidFill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 강조하시고자 하는 키워드 넣어도 </a:t>
            </a:r>
            <a:r>
              <a:rPr lang="ko-KR" altLang="en-US" sz="1200" dirty="0" err="1">
                <a:solidFill>
                  <a:srgbClr val="FF0000"/>
                </a:solidFill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좋을듯</a:t>
            </a:r>
            <a:endParaRPr lang="ko-KR" altLang="en-US" sz="1200" dirty="0">
              <a:solidFill>
                <a:srgbClr val="FF0000"/>
              </a:solidFill>
              <a:latin typeface="THE외계인설명서" pitchFamily="18" charset="-127"/>
              <a:ea typeface="THE외계인설명서" pitchFamily="18" charset="-127"/>
              <a:cs typeface="THE외계인설명서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184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116632"/>
            <a:ext cx="9144000" cy="864096"/>
            <a:chOff x="0" y="116632"/>
            <a:chExt cx="9144000" cy="864096"/>
          </a:xfrm>
        </p:grpSpPr>
        <p:sp>
          <p:nvSpPr>
            <p:cNvPr id="7" name="TextBox 6"/>
            <p:cNvSpPr txBox="1"/>
            <p:nvPr/>
          </p:nvSpPr>
          <p:spPr>
            <a:xfrm>
              <a:off x="3563888" y="195399"/>
              <a:ext cx="4176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latin typeface="Brush Script Std" pitchFamily="66" charset="0"/>
                  <a:ea typeface="210 하늘구름 R" pitchFamily="18" charset="-127"/>
                </a:rPr>
                <a:t>Valuation</a:t>
              </a:r>
              <a:endParaRPr lang="ko-KR" altLang="en-US" sz="3600" dirty="0">
                <a:latin typeface="Brush Script Std" pitchFamily="66" charset="0"/>
                <a:ea typeface="210 하늘구름 R" pitchFamily="18" charset="-127"/>
              </a:endParaRPr>
            </a:p>
          </p:txBody>
        </p:sp>
        <p:pic>
          <p:nvPicPr>
            <p:cNvPr id="8" name="Picture 3" descr="C:\Users\Administrator\Desktop\instagram (4)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2" y="188640"/>
              <a:ext cx="650875" cy="650875"/>
            </a:xfrm>
            <a:prstGeom prst="rect">
              <a:avLst/>
            </a:prstGeom>
            <a:noFill/>
          </p:spPr>
        </p:pic>
        <p:cxnSp>
          <p:nvCxnSpPr>
            <p:cNvPr id="9" name="직선 연결선 8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44408" y="116632"/>
              <a:ext cx="628650" cy="639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Box 11"/>
          <p:cNvSpPr txBox="1"/>
          <p:nvPr/>
        </p:nvSpPr>
        <p:spPr>
          <a:xfrm>
            <a:off x="1259632" y="1196752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가치</a:t>
            </a:r>
            <a:endParaRPr lang="en-US" altLang="ko-KR" sz="1600" dirty="0">
              <a:latin typeface="THE외계인설명서" pitchFamily="18" charset="-127"/>
              <a:ea typeface="THE외계인설명서" pitchFamily="18" charset="-127"/>
              <a:cs typeface="THE외계인설명서" pitchFamily="18" charset="-127"/>
            </a:endParaRPr>
          </a:p>
          <a:p>
            <a:r>
              <a:rPr lang="en-US" altLang="ko-KR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Valuation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560" y="5949280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abc, efg </a:t>
            </a:r>
            <a:r>
              <a:rPr lang="ko-KR" altLang="en-US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님 외 </a:t>
            </a:r>
            <a:r>
              <a:rPr lang="en-US" altLang="ko-KR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200</a:t>
            </a:r>
            <a:r>
              <a:rPr lang="ko-KR" altLang="en-US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명이 좋아합니다</a:t>
            </a:r>
            <a:r>
              <a:rPr lang="en-US" altLang="ko-KR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  </a:t>
            </a:r>
            <a:endParaRPr lang="ko-KR" altLang="en-US" sz="1200" dirty="0">
              <a:latin typeface="THE외계인설명서" pitchFamily="18" charset="-127"/>
              <a:ea typeface="THE외계인설명서" pitchFamily="18" charset="-127"/>
              <a:cs typeface="THE외계인설명서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6320353"/>
            <a:ext cx="4608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#</a:t>
            </a:r>
            <a:r>
              <a:rPr lang="ko-KR" altLang="en-US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전주여행 </a:t>
            </a:r>
            <a:r>
              <a:rPr lang="en-US" altLang="ko-KR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#</a:t>
            </a:r>
            <a:r>
              <a:rPr lang="ko-KR" altLang="en-US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경기전</a:t>
            </a:r>
            <a:r>
              <a:rPr lang="en-US" altLang="ko-KR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 #</a:t>
            </a:r>
            <a:r>
              <a:rPr lang="ko-KR" altLang="en-US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전주한옥마을 </a:t>
            </a:r>
            <a:r>
              <a:rPr lang="en-US" altLang="ko-KR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#</a:t>
            </a:r>
            <a:r>
              <a:rPr lang="ko-KR" altLang="en-US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한복체험 </a:t>
            </a:r>
            <a:r>
              <a:rPr lang="en-US" altLang="ko-KR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#</a:t>
            </a:r>
            <a:r>
              <a:rPr lang="ko-KR" altLang="en-US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감성돋는척</a:t>
            </a:r>
          </a:p>
        </p:txBody>
      </p:sp>
      <p:sp>
        <p:nvSpPr>
          <p:cNvPr id="15" name="하트 14"/>
          <p:cNvSpPr/>
          <p:nvPr/>
        </p:nvSpPr>
        <p:spPr>
          <a:xfrm>
            <a:off x="467544" y="6021288"/>
            <a:ext cx="144016" cy="144016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95518" y="1830667"/>
            <a:ext cx="8677539" cy="40245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설명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image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첨부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C290109-5ACF-4B51-9F2E-6C0C312D269A}"/>
              </a:ext>
            </a:extLst>
          </p:cNvPr>
          <p:cNvSpPr/>
          <p:nvPr/>
        </p:nvSpPr>
        <p:spPr>
          <a:xfrm>
            <a:off x="539552" y="1100172"/>
            <a:ext cx="720080" cy="6584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FCD3C0-D516-4D0F-9EBF-F625F7E665BE}"/>
              </a:ext>
            </a:extLst>
          </p:cNvPr>
          <p:cNvSpPr txBox="1"/>
          <p:nvPr/>
        </p:nvSpPr>
        <p:spPr>
          <a:xfrm>
            <a:off x="395536" y="6320353"/>
            <a:ext cx="828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#</a:t>
            </a:r>
            <a:r>
              <a:rPr lang="ko-KR" altLang="en-US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전주여행 </a:t>
            </a:r>
            <a:r>
              <a:rPr lang="en-US" altLang="ko-KR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#</a:t>
            </a:r>
            <a:r>
              <a:rPr lang="ko-KR" altLang="en-US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경기전</a:t>
            </a:r>
            <a:r>
              <a:rPr lang="en-US" altLang="ko-KR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 #</a:t>
            </a:r>
            <a:r>
              <a:rPr lang="ko-KR" altLang="en-US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전주한옥마을 </a:t>
            </a:r>
            <a:r>
              <a:rPr lang="en-US" altLang="ko-KR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#</a:t>
            </a:r>
            <a:r>
              <a:rPr lang="ko-KR" altLang="en-US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한복체험 </a:t>
            </a:r>
            <a:r>
              <a:rPr lang="en-US" altLang="ko-KR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#</a:t>
            </a:r>
            <a:r>
              <a:rPr lang="ko-KR" altLang="en-US" sz="1200" dirty="0" err="1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감성돋는척</a:t>
            </a:r>
            <a:r>
              <a:rPr lang="ko-KR" altLang="en-US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 </a:t>
            </a:r>
            <a:r>
              <a:rPr lang="en-US" altLang="ko-KR" sz="12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###</a:t>
            </a:r>
            <a:r>
              <a:rPr lang="ko-KR" altLang="en-US" sz="1200" dirty="0" err="1">
                <a:solidFill>
                  <a:srgbClr val="FF0000"/>
                </a:solidFill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여기두</a:t>
            </a:r>
            <a:r>
              <a:rPr lang="ko-KR" altLang="en-US" sz="1200" dirty="0">
                <a:solidFill>
                  <a:srgbClr val="FF0000"/>
                </a:solidFill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 강조하시고자 하는 키워드 넣어도 </a:t>
            </a:r>
            <a:r>
              <a:rPr lang="ko-KR" altLang="en-US" sz="1200" dirty="0" err="1">
                <a:solidFill>
                  <a:srgbClr val="FF0000"/>
                </a:solidFill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좋을듯</a:t>
            </a:r>
            <a:endParaRPr lang="ko-KR" altLang="en-US" sz="1200" dirty="0">
              <a:solidFill>
                <a:srgbClr val="FF0000"/>
              </a:solidFill>
              <a:latin typeface="THE외계인설명서" pitchFamily="18" charset="-127"/>
              <a:ea typeface="THE외계인설명서" pitchFamily="18" charset="-127"/>
              <a:cs typeface="THE외계인설명서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F41CE83-9E7E-4E3B-BC54-3425B43FDA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5" y="1267179"/>
            <a:ext cx="412094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6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8"/>
          <p:cNvGrpSpPr/>
          <p:nvPr/>
        </p:nvGrpSpPr>
        <p:grpSpPr>
          <a:xfrm>
            <a:off x="0" y="116632"/>
            <a:ext cx="9144000" cy="864096"/>
            <a:chOff x="0" y="116632"/>
            <a:chExt cx="9144000" cy="864096"/>
          </a:xfrm>
        </p:grpSpPr>
        <p:sp>
          <p:nvSpPr>
            <p:cNvPr id="4" name="TextBox 3"/>
            <p:cNvSpPr txBox="1"/>
            <p:nvPr/>
          </p:nvSpPr>
          <p:spPr>
            <a:xfrm>
              <a:off x="2627784" y="260648"/>
              <a:ext cx="4176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latin typeface="Brush Script Std" pitchFamily="66" charset="0"/>
                  <a:ea typeface="210 하늘구름 R" pitchFamily="18" charset="-127"/>
                </a:rPr>
                <a:t>Mirang’s Instagram</a:t>
              </a:r>
              <a:endParaRPr lang="ko-KR" altLang="en-US" sz="3600" dirty="0">
                <a:latin typeface="Brush Script Std" pitchFamily="66" charset="0"/>
                <a:ea typeface="210 하늘구름 R" pitchFamily="18" charset="-127"/>
              </a:endParaRPr>
            </a:p>
          </p:txBody>
        </p:sp>
        <p:pic>
          <p:nvPicPr>
            <p:cNvPr id="15363" name="Picture 3" descr="C:\Users\Administrator\Desktop\instagram (4)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2" y="188640"/>
              <a:ext cx="650875" cy="650875"/>
            </a:xfrm>
            <a:prstGeom prst="rect">
              <a:avLst/>
            </a:prstGeom>
            <a:noFill/>
          </p:spPr>
        </p:pic>
        <p:cxnSp>
          <p:nvCxnSpPr>
            <p:cNvPr id="11" name="직선 연결선 10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366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44408" y="116632"/>
              <a:ext cx="628650" cy="639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">
                <a:srgbClr val="684DDD"/>
              </a:gs>
              <a:gs pos="21000">
                <a:srgbClr val="AD1D9C"/>
              </a:gs>
              <a:gs pos="64000">
                <a:schemeClr val="accent6">
                  <a:lumMod val="75000"/>
                  <a:alpha val="54000"/>
                </a:schemeClr>
              </a:gs>
              <a:gs pos="39000">
                <a:srgbClr val="D21CAF">
                  <a:alpha val="88000"/>
                </a:srgbClr>
              </a:gs>
              <a:gs pos="100000">
                <a:schemeClr val="accent6">
                  <a:lumMod val="75000"/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 descr="C:\Users\Administrator\Desktop\instagram (2)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1979712" y="2492896"/>
            <a:ext cx="792088" cy="792088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3203848" y="2636912"/>
            <a:ext cx="3168352" cy="504056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THANK YOU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THE외계인설명서" pitchFamily="18" charset="-127"/>
              <a:ea typeface="THE외계인설명서" pitchFamily="18" charset="-127"/>
              <a:cs typeface="THE외계인설명서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199</Words>
  <Application>Microsoft Office PowerPoint</Application>
  <PresentationFormat>화면 슬라이드 쇼(4:3)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Brush Script Std</vt:lpstr>
      <vt:lpstr>THE외계인설명서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wonsik1106@naver.com</cp:lastModifiedBy>
  <cp:revision>31</cp:revision>
  <dcterms:created xsi:type="dcterms:W3CDTF">2018-04-19T01:28:43Z</dcterms:created>
  <dcterms:modified xsi:type="dcterms:W3CDTF">2020-06-07T05:17:56Z</dcterms:modified>
</cp:coreProperties>
</file>