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74" r:id="rId2"/>
    <p:sldId id="289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4" d="100"/>
          <a:sy n="44" d="100"/>
        </p:scale>
        <p:origin x="104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2020-04-21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796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2020-04-21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2020-04-21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2020-04-21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2020-04-21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67544" y="2420888"/>
            <a:ext cx="8280920" cy="172819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552" y="1556792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1) </a:t>
            </a:r>
            <a:r>
              <a:rPr lang="ko-KR" altLang="en-US" b="1" dirty="0" err="1"/>
              <a:t>음석인식</a:t>
            </a:r>
            <a:r>
              <a:rPr lang="ko-KR" altLang="en-US" b="1" dirty="0"/>
              <a:t> 어떻게 작동하나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67412" y="1966494"/>
            <a:ext cx="792088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600" b="1" dirty="0"/>
              <a:t>.</a:t>
            </a:r>
            <a:endParaRPr lang="ko-KR" altLang="en-US" sz="1400" spc="-150" dirty="0"/>
          </a:p>
        </p:txBody>
      </p:sp>
      <p:sp>
        <p:nvSpPr>
          <p:cNvPr id="18" name="TextBox 17"/>
          <p:cNvSpPr txBox="1"/>
          <p:nvPr/>
        </p:nvSpPr>
        <p:spPr>
          <a:xfrm>
            <a:off x="427435" y="836712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음성인식</a:t>
            </a: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인간의 말을 인식 하는 기술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How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dose it work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75662" y="271681"/>
            <a:ext cx="9847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Speech to text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50762980-E81E-46FE-8128-DAA54910FD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00" y="2110464"/>
            <a:ext cx="8064896" cy="417010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67544" y="2420888"/>
            <a:ext cx="8280920" cy="172819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552" y="1556792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1) </a:t>
            </a:r>
            <a:r>
              <a:rPr lang="ko-KR" altLang="en-US" b="1" dirty="0" err="1"/>
              <a:t>음석인식</a:t>
            </a:r>
            <a:r>
              <a:rPr lang="ko-KR" altLang="en-US" b="1" dirty="0"/>
              <a:t> 어떻게 작동하나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67412" y="1966494"/>
            <a:ext cx="792088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600" b="1" dirty="0"/>
              <a:t>.</a:t>
            </a:r>
            <a:endParaRPr lang="ko-KR" altLang="en-US" sz="1400" spc="-150" dirty="0"/>
          </a:p>
        </p:txBody>
      </p:sp>
      <p:sp>
        <p:nvSpPr>
          <p:cNvPr id="18" name="TextBox 17"/>
          <p:cNvSpPr txBox="1"/>
          <p:nvPr/>
        </p:nvSpPr>
        <p:spPr>
          <a:xfrm>
            <a:off x="427434" y="836712"/>
            <a:ext cx="29204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Visual recognition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인간의 말을 인식 하는 기술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How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dose it work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75662" y="271681"/>
            <a:ext cx="9847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Speech to text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DD32918-0527-48B2-96EB-A0336150D06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62" y="2356010"/>
            <a:ext cx="8516818" cy="366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762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1062</TotalTime>
  <Words>71</Words>
  <Application>Microsoft Office PowerPoint</Application>
  <PresentationFormat>화면 슬라이드 쇼(4:3)</PresentationFormat>
  <Paragraphs>20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Jihoon yoon</cp:lastModifiedBy>
  <cp:revision>17</cp:revision>
  <dcterms:created xsi:type="dcterms:W3CDTF">2016-11-03T20:47:04Z</dcterms:created>
  <dcterms:modified xsi:type="dcterms:W3CDTF">2020-04-21T07:14:20Z</dcterms:modified>
</cp:coreProperties>
</file>