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nyok123@gmail.com" initials="s" lastIdx="2" clrIdx="0">
    <p:extLst>
      <p:ext uri="{19B8F6BF-5375-455C-9EA6-DF929625EA0E}">
        <p15:presenceInfo xmlns:p15="http://schemas.microsoft.com/office/powerpoint/2012/main" userId="e60d7e75c2ece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20:52:08.0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D37B-1803-4E5E-99D5-AF0D16D3B24B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0E41B-F3DE-492E-98B0-2A5F9B600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8B46-410F-4B94-8AD1-0FCF64EB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99CC3-2D1F-4AC2-9EF0-AA55004E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53624-C1EC-47C1-9273-E59A53F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4EA84-1961-42A6-8065-F2E8FEE3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801F5-E58F-44F5-B5FD-98602106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A28EB-562A-4410-B043-AB62A384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62C2-EA21-4CFF-A420-8E4C5DF8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052BB-BFE4-44A3-B220-2CD663D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C66E-5FAF-45BC-BBA7-16FB9A7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39B5-AF1E-4F01-BE86-14FB3B92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00717-0A48-4C55-BC9B-772D78CB3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020529-8F95-4714-BC17-9FE3E3DE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F114A-0F5C-424F-9B79-079D9EBF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D6A02-45F9-4DF7-AD6B-B2C6CC1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EBAFA-DB1B-4FAE-92E1-3E1FB7BD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7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D293-8570-4F60-93E4-9E4B48FD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748DA-0338-4691-BA06-7A4D3216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CA4D1-F2ED-4355-B2F5-FFFCD925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99523-9D33-4EDC-8266-2BDBC30C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4B6E0-A882-485E-8174-DF7099A2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0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10F2-BDB7-46DD-A3E6-88FC330C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56CB0-1BA6-413D-A6BA-BC616B06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2CA39-2623-41C5-A935-7B5DB1EA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EA575-3657-4495-8FC9-E5776D00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2C848-2C35-4ECE-A77D-DD9825C6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7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4B86-EE67-4F43-B32D-4A66A941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674B-252E-4DAB-8792-DE951EFF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0EE4D-9EB6-43D0-96A4-6389FFFD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C2AD4-78F4-45AB-8155-5232DCB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16C9-C7CA-49AC-A9F7-F21D613E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797A7-9A71-4D1A-85AC-FB339852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84CF-2B5E-4C71-BD62-C4C3D737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D9B16-9B10-485F-A1D1-78788608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AFBC8-BB62-44F1-9AD6-4B56CB52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F6D57-ABCB-4E25-8A5F-99F5913D6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F12FE3-4781-4F9B-AF0E-BF4AF1E5C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EF452-68C0-45A1-B9B9-F3DF4855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BB787F-9B3E-4215-A6C1-D30F0741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D51B68-8DF5-48BE-AF53-1EEC244A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8C28-0C13-4640-A74B-F8C3563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F040C-B23C-4B56-81B6-B8788CD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E139F-E18F-4134-9410-8A2ECEED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A2400-D425-4FA9-801A-398DB0F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61457-3147-4B5D-90A1-55CCEB51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FD8EE6-D739-42FC-BDB6-054162CF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7A6B3-E769-4C59-8873-F98F4846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4F57-C526-46FD-B9DE-FE128D64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6E299-6682-480B-B3C0-6AE3A9AF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39293-8D98-4676-B103-F764B45F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F4C37-3BC9-4544-8A99-680FD79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48739-3D6C-4E72-ACEF-6C8E1CCC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587BB-E1B9-4701-95F7-F2827BE4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CA63-8CA3-42E9-9FBD-3CBC97AC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4175B-ED07-4B2B-AD1D-F2E32788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F88B0-FA7A-4DAB-A346-4BF8A45FB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887C4-04F7-468B-953E-B18D636E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EE14D-B509-46C4-88B7-7853FCFE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D61CE-F5A0-42A9-9DFE-81819D1C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3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94137-0E42-470F-B123-FA576167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C6A21-E1D2-48D3-9D0A-D9D5750C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5DD75-708D-43C1-A64E-C7DF2C78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0688-2549-4BF8-8497-A8AC2FA44DD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9D1B8-AD07-4BCB-922F-A1B84948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32DB6-FBB2-41E3-9EAE-B1AB759B9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CA03-B805-4CA8-A6BF-8B48934C0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9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06E9C6-123A-4586-B996-DC63DB92C0A9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41646-0D4F-4D45-8A28-3CE16938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17130"/>
            <a:ext cx="11514666" cy="626533"/>
          </a:xfrm>
        </p:spPr>
        <p:txBody>
          <a:bodyPr>
            <a:noAutofit/>
          </a:bodyPr>
          <a:lstStyle/>
          <a:p>
            <a:pPr algn="just"/>
            <a:r>
              <a:rPr lang="en-US" altLang="ko-KR" sz="1800" dirty="0"/>
              <a:t>AIVA</a:t>
            </a:r>
            <a:r>
              <a:rPr lang="ko-KR" altLang="en-US" sz="1800" dirty="0"/>
              <a:t>는 엔비디아의 타이탄 </a:t>
            </a:r>
            <a:r>
              <a:rPr lang="en-US" altLang="ko-KR" sz="1800" dirty="0"/>
              <a:t>GPU</a:t>
            </a:r>
            <a:r>
              <a:rPr lang="ko-KR" altLang="en-US" sz="1800" dirty="0"/>
              <a:t>를 사용하여 수천 여개의 다양한 분야의 음악을 학습하여 곡을 작성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GPU</a:t>
            </a:r>
            <a:r>
              <a:rPr lang="ko-KR" altLang="en-US" sz="1600" dirty="0"/>
              <a:t>를 통해 학습한 데이터베이스와의 수시로 비교하는 자체 개발 </a:t>
            </a:r>
            <a:r>
              <a:rPr lang="en-US" altLang="ko-KR" sz="1600" dirty="0"/>
              <a:t>plagiarism checker</a:t>
            </a:r>
            <a:r>
              <a:rPr lang="ko-KR" altLang="en-US" sz="1600" dirty="0"/>
              <a:t>을 활용하여 표절 부분 수정</a:t>
            </a:r>
            <a:r>
              <a:rPr lang="en-US" altLang="ko-KR" sz="1600" dirty="0"/>
              <a:t>] </a:t>
            </a: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E7C17F-F0B7-414A-AAEA-B589EA57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9867" y="447038"/>
            <a:ext cx="9144000" cy="44139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 강화학습을 사용한 인공지능 작곡가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AIVA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C8C342F-F676-409B-AC12-4D7E58CA60EE}"/>
              </a:ext>
            </a:extLst>
          </p:cNvPr>
          <p:cNvSpPr txBox="1">
            <a:spLocks/>
          </p:cNvSpPr>
          <p:nvPr/>
        </p:nvSpPr>
        <p:spPr>
          <a:xfrm>
            <a:off x="-1016001" y="31041"/>
            <a:ext cx="10193867" cy="4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AIVA, The AI composing emotional soundtrack music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5E7CF6-488A-4B87-9915-8E309BA6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" y="1746393"/>
            <a:ext cx="4059752" cy="2122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6012E2-672A-4ACD-A258-B6EB4D4C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" y="4054612"/>
            <a:ext cx="4089841" cy="2122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B204E8-553E-4AF5-B117-89BAF2BEE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56" y="1746393"/>
            <a:ext cx="3846878" cy="21278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7E438E-5000-4179-AC82-55E7225D5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58" y="4041412"/>
            <a:ext cx="3846875" cy="21360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467F46-D361-4A2C-A180-378A816D8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29" y="1746393"/>
            <a:ext cx="3846877" cy="21228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C8962E-B94A-42DD-B510-FE819F259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46" y="4041412"/>
            <a:ext cx="3846878" cy="2122865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4C9A2024-0BDE-4836-97C2-ADF78CD91ED0}"/>
              </a:ext>
            </a:extLst>
          </p:cNvPr>
          <p:cNvSpPr txBox="1">
            <a:spLocks/>
          </p:cNvSpPr>
          <p:nvPr/>
        </p:nvSpPr>
        <p:spPr>
          <a:xfrm>
            <a:off x="0" y="6049565"/>
            <a:ext cx="11514666" cy="626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200" dirty="0"/>
              <a:t>강화학습 </a:t>
            </a:r>
            <a:r>
              <a:rPr lang="en-US" altLang="ko-KR" sz="1200" dirty="0"/>
              <a:t>– CNN(convolutional neural network)</a:t>
            </a:r>
            <a:r>
              <a:rPr lang="ko-KR" altLang="en-US" sz="1200" dirty="0"/>
              <a:t>과</a:t>
            </a:r>
            <a:r>
              <a:rPr lang="en-US" altLang="ko-KR" sz="1200" dirty="0"/>
              <a:t> RNN(recurrent </a:t>
            </a:r>
            <a:r>
              <a:rPr lang="en-US" altLang="ko-KR" sz="1200"/>
              <a:t>neural networks)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73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2E9066E-EDA7-47DF-9A10-B637450F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165" y="925950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8000" dirty="0"/>
              <a:t>computers knows every note in court that's played including the pacing and rhythm using a recurrent neural network</a:t>
            </a:r>
          </a:p>
          <a:p>
            <a:r>
              <a:rPr lang="en-US" altLang="ko-KR" sz="8000" dirty="0"/>
              <a:t>it looks for patterns in the selected tracks to understand the basic style of the music</a:t>
            </a:r>
          </a:p>
          <a:p>
            <a:r>
              <a:rPr lang="en-US" altLang="ko-KR" sz="8000" dirty="0"/>
              <a:t>AIVA practices by predicting what notes will come next in the tract</a:t>
            </a:r>
          </a:p>
          <a:p>
            <a:r>
              <a:rPr lang="ko-KR" altLang="en-US" sz="8000" dirty="0"/>
              <a:t>예측이 좋을 경우</a:t>
            </a:r>
            <a:r>
              <a:rPr lang="en-US" altLang="ko-KR" sz="8000" dirty="0"/>
              <a:t>, it creates a set of rules for that style of music</a:t>
            </a:r>
          </a:p>
          <a:p>
            <a:r>
              <a:rPr lang="ko-KR" altLang="en-US" sz="8000" dirty="0"/>
              <a:t>하지만 어떻게 표절을 피하지</a:t>
            </a:r>
            <a:r>
              <a:rPr lang="en-US" altLang="ko-KR" sz="8000" dirty="0"/>
              <a:t>???</a:t>
            </a:r>
          </a:p>
          <a:p>
            <a:r>
              <a:rPr lang="en-US" altLang="ko-KR" sz="8000" dirty="0"/>
              <a:t>plagiarism checker using GPU computing</a:t>
            </a:r>
          </a:p>
          <a:p>
            <a:r>
              <a:rPr lang="en-US" altLang="ko-KR" sz="8000" dirty="0"/>
              <a:t>(( </a:t>
            </a:r>
            <a:r>
              <a:rPr lang="ko-KR" altLang="en-US" sz="8000" dirty="0"/>
              <a:t>기존 학습한 데이터베이스에서 부분적으로 혹은 완전히 동일한 음 진행 형식이 있는 지를 파악</a:t>
            </a:r>
            <a:r>
              <a:rPr lang="en-US" altLang="ko-KR" sz="8000" dirty="0"/>
              <a:t>))</a:t>
            </a:r>
          </a:p>
          <a:p>
            <a:endParaRPr lang="en-US" altLang="ko-KR" sz="8000" dirty="0"/>
          </a:p>
          <a:p>
            <a:r>
              <a:rPr lang="ko-KR" altLang="en-US" sz="8000" dirty="0"/>
              <a:t>기본 피아노 음 형식에서 클라이언트가 만족시에 해당 음악을 오케스트라 형식으로 다른 악기 음들을 추가해서 구성</a:t>
            </a:r>
          </a:p>
          <a:p>
            <a:endParaRPr lang="ko-KR" altLang="en-US" sz="8000" dirty="0"/>
          </a:p>
          <a:p>
            <a:endParaRPr lang="ko-KR" altLang="en-US" sz="8000" dirty="0"/>
          </a:p>
          <a:p>
            <a:r>
              <a:rPr lang="ko-KR" altLang="en-US" sz="8000" dirty="0"/>
              <a:t>강화학습 방법 </a:t>
            </a:r>
            <a:r>
              <a:rPr lang="en-US" altLang="ko-KR" sz="8000" dirty="0"/>
              <a:t>-- CNN, RNN (</a:t>
            </a:r>
            <a:r>
              <a:rPr lang="ko-KR" altLang="en-US" sz="8000" dirty="0"/>
              <a:t>수업 전 간단한 </a:t>
            </a:r>
            <a:r>
              <a:rPr lang="ko-KR" altLang="en-US" sz="8000" dirty="0" err="1"/>
              <a:t>서칭</a:t>
            </a:r>
            <a:r>
              <a:rPr lang="en-US" altLang="ko-KR" sz="8000" dirty="0"/>
              <a:t>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179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AIVA는 엔비디아의 타이탄 GPU를 사용하여 수천 여개의 다양한 분야의 음악을 학습하여 곡을 작성  [기존의 GPU를 통해 학습한 데이터베이스와의 수시로 비교하는 자체 개발 plagiarism checker을 활용하여 표절 부분 수정]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AIVA는 엔비디아의 타이탄 GPU를 사용하여 수천 여개의 클래식, 록 등의 다양한 분야의 음악을 </dc:title>
  <dc:creator>sonnyok123@gmail.com</dc:creator>
  <cp:lastModifiedBy>sonnyok123@gmail.com</cp:lastModifiedBy>
  <cp:revision>4</cp:revision>
  <dcterms:created xsi:type="dcterms:W3CDTF">2020-03-25T11:28:20Z</dcterms:created>
  <dcterms:modified xsi:type="dcterms:W3CDTF">2020-03-25T11:52:49Z</dcterms:modified>
</cp:coreProperties>
</file>