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63" r:id="rId3"/>
    <p:sldId id="269" r:id="rId4"/>
    <p:sldId id="293" r:id="rId5"/>
    <p:sldId id="289" r:id="rId6"/>
    <p:sldId id="290" r:id="rId7"/>
    <p:sldId id="291" r:id="rId8"/>
    <p:sldId id="292" r:id="rId9"/>
    <p:sldId id="259" r:id="rId10"/>
    <p:sldId id="28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966"/>
    <a:srgbClr val="FFF0A5"/>
    <a:srgbClr val="3E7A5B"/>
    <a:srgbClr val="8E2800"/>
    <a:srgbClr val="B64926"/>
    <a:srgbClr val="FFA219"/>
    <a:srgbClr val="FFB03B"/>
    <a:srgbClr val="404040"/>
    <a:srgbClr val="262626"/>
    <a:srgbClr val="FCE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4" autoAdjust="0"/>
    <p:restoredTop sz="96433" autoAdjust="0"/>
  </p:normalViewPr>
  <p:slideViewPr>
    <p:cSldViewPr snapToGrid="0" showGuides="1">
      <p:cViewPr varScale="1">
        <p:scale>
          <a:sx n="168" d="100"/>
          <a:sy n="168" d="100"/>
        </p:scale>
        <p:origin x="608" y="192"/>
      </p:cViewPr>
      <p:guideLst>
        <p:guide orient="horz" pos="2160"/>
        <p:guide pos="2880"/>
        <p:guide pos="385"/>
        <p:guide pos="537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4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0B99-EBBA-5C40-9E98-645013C43B7B}" type="datetimeFigureOut">
              <a:rPr kumimoji="1" lang="ko-Kore-KR" altLang="en-US" smtClean="0"/>
              <a:t>2020. 6. 8.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14D6-0C3C-D74A-BB8A-84AC9DF725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40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B14D6-0C3C-D74A-BB8A-84AC9DF725B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6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B14D6-0C3C-D74A-BB8A-84AC9DF725B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24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724650"/>
            <a:ext cx="9144000" cy="133350"/>
          </a:xfrm>
          <a:prstGeom prst="rect">
            <a:avLst/>
          </a:prstGeom>
          <a:solidFill>
            <a:srgbClr val="468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1EFD-DCCF-4FEA-BEB1-CF06A6891DC7}" type="datetimeFigureOut">
              <a:rPr lang="ko-KR" altLang="en-US" smtClean="0"/>
              <a:t>2020. 6. 8.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4773-AFEB-48FA-B7C5-C54D3EB2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2253" y="1211355"/>
            <a:ext cx="5415942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AI INNOVATION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54" y="1844500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Group 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72361" y="3018322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2253" y="4877666"/>
            <a:ext cx="2263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Speech</a:t>
            </a:r>
            <a:r>
              <a:rPr lang="ko-KR" altLang="en-US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Practice </a:t>
            </a:r>
          </a:p>
          <a:p>
            <a:r>
              <a:rPr lang="en-US" altLang="ko-KR" sz="20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Application</a:t>
            </a:r>
            <a:endParaRPr lang="ko-KR" altLang="en-US" sz="20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48196" y="1211355"/>
            <a:ext cx="2484617" cy="4589641"/>
            <a:chOff x="5410200" y="841037"/>
            <a:chExt cx="2802004" cy="5175925"/>
          </a:xfrm>
        </p:grpSpPr>
        <p:grpSp>
          <p:nvGrpSpPr>
            <p:cNvPr id="12" name="Group 11"/>
            <p:cNvGrpSpPr/>
            <p:nvPr/>
          </p:nvGrpSpPr>
          <p:grpSpPr>
            <a:xfrm>
              <a:off x="5410200" y="841037"/>
              <a:ext cx="2802004" cy="5175925"/>
              <a:chOff x="5076825" y="2011756"/>
              <a:chExt cx="3216275" cy="594117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076825" y="2011756"/>
                <a:ext cx="3216275" cy="5941174"/>
                <a:chOff x="5076825" y="2011756"/>
                <a:chExt cx="3216275" cy="5941175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5076825" y="201175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Donut 21"/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523650" y="4460256"/>
              <a:ext cx="2489440" cy="242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Speech Practice!</a:t>
              </a:r>
              <a:endParaRPr lang="ko-KR" altLang="en-US" sz="14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4C567A2-B3A1-425A-B38A-C44EB5F1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67" y="2098364"/>
            <a:ext cx="1125874" cy="20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Box 861"/>
          <p:cNvSpPr txBox="1"/>
          <p:nvPr/>
        </p:nvSpPr>
        <p:spPr>
          <a:xfrm>
            <a:off x="2664993" y="2346874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48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THANKS</a:t>
            </a:r>
          </a:p>
        </p:txBody>
      </p:sp>
      <p:cxnSp>
        <p:nvCxnSpPr>
          <p:cNvPr id="863" name="Straight Connector 862"/>
          <p:cNvCxnSpPr/>
          <p:nvPr/>
        </p:nvCxnSpPr>
        <p:spPr>
          <a:xfrm>
            <a:off x="4065167" y="3429000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2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62399" y="1823394"/>
            <a:ext cx="4893381" cy="355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1) </a:t>
            </a:r>
            <a:r>
              <a:rPr lang="ko-KR" altLang="en-US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사용자와 직면한 문제는</a:t>
            </a:r>
            <a:r>
              <a:rPr lang="en-US" altLang="ko-KR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48557" y="577117"/>
            <a:ext cx="400722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48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Question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7641D750-3350-468A-8989-0375B4523A5F}"/>
              </a:ext>
            </a:extLst>
          </p:cNvPr>
          <p:cNvGrpSpPr/>
          <p:nvPr/>
        </p:nvGrpSpPr>
        <p:grpSpPr>
          <a:xfrm>
            <a:off x="173184" y="513260"/>
            <a:ext cx="3380467" cy="5654457"/>
            <a:chOff x="5404319" y="833562"/>
            <a:chExt cx="2802004" cy="5175925"/>
          </a:xfrm>
        </p:grpSpPr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F7C2C4D7-8757-45B0-AC04-A5C891973E1D}"/>
                </a:ext>
              </a:extLst>
            </p:cNvPr>
            <p:cNvGrpSpPr/>
            <p:nvPr/>
          </p:nvGrpSpPr>
          <p:grpSpPr>
            <a:xfrm>
              <a:off x="5404319" y="833562"/>
              <a:ext cx="2802004" cy="5175925"/>
              <a:chOff x="5070075" y="2003176"/>
              <a:chExt cx="3216275" cy="5941174"/>
            </a:xfrm>
          </p:grpSpPr>
          <p:grpSp>
            <p:nvGrpSpPr>
              <p:cNvPr id="11" name="Group 13">
                <a:extLst>
                  <a:ext uri="{FF2B5EF4-FFF2-40B4-BE49-F238E27FC236}">
                    <a16:creationId xmlns:a16="http://schemas.microsoft.com/office/drawing/2014/main" id="{32B667A8-24A4-4B67-8162-A16F1441A87A}"/>
                  </a:ext>
                </a:extLst>
              </p:cNvPr>
              <p:cNvGrpSpPr/>
              <p:nvPr/>
            </p:nvGrpSpPr>
            <p:grpSpPr>
              <a:xfrm>
                <a:off x="5070075" y="2003176"/>
                <a:ext cx="3216275" cy="5941174"/>
                <a:chOff x="5070075" y="2003176"/>
                <a:chExt cx="3216275" cy="5941175"/>
              </a:xfrm>
            </p:grpSpPr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E03618FD-1842-4B7E-B2D4-717041BB0E3A}"/>
                    </a:ext>
                  </a:extLst>
                </p:cNvPr>
                <p:cNvSpPr/>
                <p:nvPr/>
              </p:nvSpPr>
              <p:spPr>
                <a:xfrm>
                  <a:off x="5070075" y="200317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Donut 21">
                  <a:extLst>
                    <a:ext uri="{FF2B5EF4-FFF2-40B4-BE49-F238E27FC236}">
                      <a16:creationId xmlns:a16="http://schemas.microsoft.com/office/drawing/2014/main" id="{385636C5-1A4F-49DD-B8FE-A1C0D2FAE43C}"/>
                    </a:ext>
                  </a:extLst>
                </p:cNvPr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Rounded Rectangle 15">
                <a:extLst>
                  <a:ext uri="{FF2B5EF4-FFF2-40B4-BE49-F238E27FC236}">
                    <a16:creationId xmlns:a16="http://schemas.microsoft.com/office/drawing/2014/main" id="{694ACF97-EC42-494F-9F31-775496F0CB41}"/>
                  </a:ext>
                </a:extLst>
              </p:cNvPr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68782E-ADDD-42A7-BCAC-87CA5EC64057}"/>
                </a:ext>
              </a:extLst>
            </p:cNvPr>
            <p:cNvSpPr txBox="1"/>
            <p:nvPr/>
          </p:nvSpPr>
          <p:spPr>
            <a:xfrm>
              <a:off x="5566481" y="4752183"/>
              <a:ext cx="2489440" cy="242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Speech Practice!</a:t>
              </a:r>
              <a:endParaRPr lang="ko-KR" altLang="en-US" sz="14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1F7428-379B-4735-8FC7-4D401DA125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6" y="1225395"/>
            <a:ext cx="1331749" cy="11146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051C92-66AF-42E3-BA22-B580FAC7D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8" y="2505243"/>
            <a:ext cx="1372234" cy="883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265A48-E717-47C3-BDA0-CDA93D9C0045}"/>
              </a:ext>
            </a:extLst>
          </p:cNvPr>
          <p:cNvSpPr txBox="1"/>
          <p:nvPr/>
        </p:nvSpPr>
        <p:spPr>
          <a:xfrm>
            <a:off x="1893060" y="1715672"/>
            <a:ext cx="1241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가치 전달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363C7-C979-4C5B-BD81-4FFFDD524C18}"/>
              </a:ext>
            </a:extLst>
          </p:cNvPr>
          <p:cNvSpPr txBox="1"/>
          <p:nvPr/>
        </p:nvSpPr>
        <p:spPr>
          <a:xfrm>
            <a:off x="1898568" y="2904595"/>
            <a:ext cx="1241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가치 창출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142AAC-B7F7-4648-878E-D1C795033DC3}"/>
              </a:ext>
            </a:extLst>
          </p:cNvPr>
          <p:cNvSpPr txBox="1"/>
          <p:nvPr/>
        </p:nvSpPr>
        <p:spPr>
          <a:xfrm>
            <a:off x="1926084" y="3935968"/>
            <a:ext cx="12413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가치 제안 및 획득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127E4B-A857-4857-A2A5-15AE58DF059C}"/>
              </a:ext>
            </a:extLst>
          </p:cNvPr>
          <p:cNvSpPr txBox="1"/>
          <p:nvPr/>
        </p:nvSpPr>
        <p:spPr>
          <a:xfrm>
            <a:off x="3962399" y="3340488"/>
            <a:ext cx="3814012" cy="355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2) </a:t>
            </a:r>
            <a:r>
              <a:rPr lang="ko-KR" altLang="en-US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핵심 기능은 무엇인가</a:t>
            </a:r>
            <a:r>
              <a:rPr lang="en-US" altLang="ko-KR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3790AA-7EED-420B-8DB2-D6B0FA5E438A}"/>
              </a:ext>
            </a:extLst>
          </p:cNvPr>
          <p:cNvSpPr txBox="1"/>
          <p:nvPr/>
        </p:nvSpPr>
        <p:spPr>
          <a:xfrm>
            <a:off x="3962399" y="4978962"/>
            <a:ext cx="4146839" cy="355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3) </a:t>
            </a:r>
            <a:r>
              <a:rPr lang="ko-KR" altLang="en-US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어떠한 가치를 창출하는가</a:t>
            </a:r>
            <a:r>
              <a:rPr lang="en-US" altLang="ko-KR" sz="24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5089512-A21F-486B-8CB6-595DFD6E7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1" y="3637162"/>
            <a:ext cx="1023868" cy="8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5544911" y="354419"/>
            <a:ext cx="921009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</a:t>
            </a:r>
            <a:endParaRPr lang="en-US" altLang="ko-KR" sz="32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519AD8-E56F-9A4B-AC3A-9CA9D8D79EBC}"/>
              </a:ext>
            </a:extLst>
          </p:cNvPr>
          <p:cNvGrpSpPr/>
          <p:nvPr/>
        </p:nvGrpSpPr>
        <p:grpSpPr>
          <a:xfrm>
            <a:off x="136388" y="517812"/>
            <a:ext cx="2813001" cy="5654457"/>
            <a:chOff x="136388" y="517812"/>
            <a:chExt cx="2813001" cy="5654457"/>
          </a:xfrm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96314911-CCD3-4C11-A7A1-F1A3CA150096}"/>
                </a:ext>
              </a:extLst>
            </p:cNvPr>
            <p:cNvGrpSpPr/>
            <p:nvPr/>
          </p:nvGrpSpPr>
          <p:grpSpPr>
            <a:xfrm>
              <a:off x="136388" y="517812"/>
              <a:ext cx="2813001" cy="5654457"/>
              <a:chOff x="5404319" y="833562"/>
              <a:chExt cx="2802004" cy="5175925"/>
            </a:xfrm>
          </p:grpSpPr>
          <p:grpSp>
            <p:nvGrpSpPr>
              <p:cNvPr id="18" name="Group 11">
                <a:extLst>
                  <a:ext uri="{FF2B5EF4-FFF2-40B4-BE49-F238E27FC236}">
                    <a16:creationId xmlns:a16="http://schemas.microsoft.com/office/drawing/2014/main" id="{617A56C9-C915-443B-9605-74A6BAE6ADD2}"/>
                  </a:ext>
                </a:extLst>
              </p:cNvPr>
              <p:cNvGrpSpPr/>
              <p:nvPr/>
            </p:nvGrpSpPr>
            <p:grpSpPr>
              <a:xfrm>
                <a:off x="5404319" y="833562"/>
                <a:ext cx="2802004" cy="5175925"/>
                <a:chOff x="5070075" y="2003176"/>
                <a:chExt cx="3216275" cy="5941174"/>
              </a:xfrm>
            </p:grpSpPr>
            <p:grpSp>
              <p:nvGrpSpPr>
                <p:cNvPr id="20" name="Group 13">
                  <a:extLst>
                    <a:ext uri="{FF2B5EF4-FFF2-40B4-BE49-F238E27FC236}">
                      <a16:creationId xmlns:a16="http://schemas.microsoft.com/office/drawing/2014/main" id="{E0FF8FBD-B5FA-4E3A-B46F-B9F750E25019}"/>
                    </a:ext>
                  </a:extLst>
                </p:cNvPr>
                <p:cNvGrpSpPr/>
                <p:nvPr/>
              </p:nvGrpSpPr>
              <p:grpSpPr>
                <a:xfrm>
                  <a:off x="5070075" y="2003176"/>
                  <a:ext cx="3216275" cy="5941174"/>
                  <a:chOff x="5070075" y="2003176"/>
                  <a:chExt cx="3216275" cy="5941175"/>
                </a:xfrm>
              </p:grpSpPr>
              <p:sp>
                <p:nvSpPr>
                  <p:cNvPr id="22" name="Rounded Rectangle 19">
                    <a:extLst>
                      <a:ext uri="{FF2B5EF4-FFF2-40B4-BE49-F238E27FC236}">
                        <a16:creationId xmlns:a16="http://schemas.microsoft.com/office/drawing/2014/main" id="{6AEFC70A-A854-4359-B1FB-83715CE6A19D}"/>
                      </a:ext>
                    </a:extLst>
                  </p:cNvPr>
                  <p:cNvSpPr/>
                  <p:nvPr/>
                </p:nvSpPr>
                <p:spPr>
                  <a:xfrm>
                    <a:off x="5070075" y="2003176"/>
                    <a:ext cx="3216275" cy="5941175"/>
                  </a:xfrm>
                  <a:prstGeom prst="roundRect">
                    <a:avLst>
                      <a:gd name="adj" fmla="val 9028"/>
                    </a:avLst>
                  </a:prstGeom>
                  <a:solidFill>
                    <a:srgbClr val="4689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Donut 21">
                    <a:extLst>
                      <a:ext uri="{FF2B5EF4-FFF2-40B4-BE49-F238E27FC236}">
                        <a16:creationId xmlns:a16="http://schemas.microsoft.com/office/drawing/2014/main" id="{BC16F01E-4CED-4D64-B296-227DA9F70B17}"/>
                      </a:ext>
                    </a:extLst>
                  </p:cNvPr>
                  <p:cNvSpPr/>
                  <p:nvPr/>
                </p:nvSpPr>
                <p:spPr>
                  <a:xfrm>
                    <a:off x="6446837" y="7200900"/>
                    <a:ext cx="476250" cy="476250"/>
                  </a:xfrm>
                  <a:prstGeom prst="donut">
                    <a:avLst>
                      <a:gd name="adj" fmla="val 17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5D081876-E249-499E-9431-F2D198A5F71B}"/>
                    </a:ext>
                  </a:extLst>
                </p:cNvPr>
                <p:cNvSpPr/>
                <p:nvPr/>
              </p:nvSpPr>
              <p:spPr>
                <a:xfrm>
                  <a:off x="5256212" y="2581719"/>
                  <a:ext cx="2857500" cy="43434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6BCB7D-4BA3-465D-AF3F-193C96628053}"/>
                  </a:ext>
                </a:extLst>
              </p:cNvPr>
              <p:cNvSpPr txBox="1"/>
              <p:nvPr/>
            </p:nvSpPr>
            <p:spPr>
              <a:xfrm>
                <a:off x="5566481" y="4678370"/>
                <a:ext cx="2489440" cy="242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468966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Speech Practice!</a:t>
                </a:r>
                <a:endParaRPr lang="ko-KR" altLang="en-US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51243E5-61D1-469C-8EF7-31004D05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265" y="1787950"/>
              <a:ext cx="2088577" cy="221514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D96C96-A383-554F-8E13-E777A3A1C591}"/>
              </a:ext>
            </a:extLst>
          </p:cNvPr>
          <p:cNvGrpSpPr/>
          <p:nvPr/>
        </p:nvGrpSpPr>
        <p:grpSpPr>
          <a:xfrm>
            <a:off x="2918835" y="739140"/>
            <a:ext cx="2178675" cy="2698233"/>
            <a:chOff x="2918835" y="739140"/>
            <a:chExt cx="2178675" cy="2698233"/>
          </a:xfrm>
        </p:grpSpPr>
        <p:pic>
          <p:nvPicPr>
            <p:cNvPr id="3" name="그림 2" descr="표지판이(가) 표시된 사진&#10;&#10;자동 생성된 설명">
              <a:extLst>
                <a:ext uri="{FF2B5EF4-FFF2-40B4-BE49-F238E27FC236}">
                  <a16:creationId xmlns:a16="http://schemas.microsoft.com/office/drawing/2014/main" id="{31898639-4611-CB49-8D49-27A053F6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35" y="974218"/>
              <a:ext cx="2178675" cy="21786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87BA7-A1EA-A241-AA63-74189D991917}"/>
                </a:ext>
              </a:extLst>
            </p:cNvPr>
            <p:cNvSpPr txBox="1"/>
            <p:nvPr/>
          </p:nvSpPr>
          <p:spPr>
            <a:xfrm>
              <a:off x="3521419" y="3252707"/>
              <a:ext cx="97350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학생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701A2C-21E1-D447-9942-0231E14D7201}"/>
                </a:ext>
              </a:extLst>
            </p:cNvPr>
            <p:cNvSpPr txBox="1"/>
            <p:nvPr/>
          </p:nvSpPr>
          <p:spPr>
            <a:xfrm>
              <a:off x="3329940" y="7391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D98F08-655F-4A4F-8150-F8A61652B262}"/>
              </a:ext>
            </a:extLst>
          </p:cNvPr>
          <p:cNvGrpSpPr/>
          <p:nvPr/>
        </p:nvGrpSpPr>
        <p:grpSpPr>
          <a:xfrm>
            <a:off x="6400800" y="841081"/>
            <a:ext cx="2592168" cy="3162991"/>
            <a:chOff x="6400800" y="841081"/>
            <a:chExt cx="2592168" cy="3162991"/>
          </a:xfrm>
        </p:grpSpPr>
        <p:pic>
          <p:nvPicPr>
            <p:cNvPr id="5" name="그림 4" descr="장난감, 음식이(가) 표시된 사진&#10;&#10;자동 생성된 설명">
              <a:extLst>
                <a:ext uri="{FF2B5EF4-FFF2-40B4-BE49-F238E27FC236}">
                  <a16:creationId xmlns:a16="http://schemas.microsoft.com/office/drawing/2014/main" id="{4F2AAA06-2CBE-2E44-99C3-55DF3D101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374" y="841081"/>
              <a:ext cx="2122594" cy="24449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41691A-7E49-6544-896A-7E2C6C6FBBB2}"/>
                </a:ext>
              </a:extLst>
            </p:cNvPr>
            <p:cNvSpPr txBox="1"/>
            <p:nvPr/>
          </p:nvSpPr>
          <p:spPr>
            <a:xfrm>
              <a:off x="7148539" y="3160374"/>
              <a:ext cx="97350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직장인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12A6EB-D043-6C44-B4A6-974B16594AE5}"/>
                </a:ext>
              </a:extLst>
            </p:cNvPr>
            <p:cNvSpPr txBox="1"/>
            <p:nvPr/>
          </p:nvSpPr>
          <p:spPr>
            <a:xfrm>
              <a:off x="6400800" y="36347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95C8D7-0145-7E4E-A381-11138D8FB59A}"/>
              </a:ext>
            </a:extLst>
          </p:cNvPr>
          <p:cNvGrpSpPr/>
          <p:nvPr/>
        </p:nvGrpSpPr>
        <p:grpSpPr>
          <a:xfrm>
            <a:off x="2798396" y="744740"/>
            <a:ext cx="5992905" cy="5654457"/>
            <a:chOff x="3895222" y="893043"/>
            <a:chExt cx="4330231" cy="48906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37AAB-1FC4-A948-8E24-CA4E896DC60B}"/>
                </a:ext>
              </a:extLst>
            </p:cNvPr>
            <p:cNvSpPr txBox="1"/>
            <p:nvPr/>
          </p:nvSpPr>
          <p:spPr>
            <a:xfrm>
              <a:off x="4528596" y="5506664"/>
              <a:ext cx="343662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발표를 잘하고 싶다면 누구나</a:t>
              </a:r>
              <a:r>
                <a:rPr lang="en-US" altLang="ko-KR" b="1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!</a:t>
              </a:r>
              <a:endParaRPr lang="ko-KR" altLang="en-US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01E566-4207-A846-9BB2-AC0A732551C5}"/>
                </a:ext>
              </a:extLst>
            </p:cNvPr>
            <p:cNvSpPr txBox="1"/>
            <p:nvPr/>
          </p:nvSpPr>
          <p:spPr>
            <a:xfrm>
              <a:off x="6918960" y="431292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ore-KR" altLang="en-US" dirty="0"/>
            </a:p>
          </p:txBody>
        </p:sp>
        <p:pic>
          <p:nvPicPr>
            <p:cNvPr id="7" name="그림 6" descr="그리기이(가) 표시된 사진&#10;&#10;자동 생성된 설명">
              <a:extLst>
                <a:ext uri="{FF2B5EF4-FFF2-40B4-BE49-F238E27FC236}">
                  <a16:creationId xmlns:a16="http://schemas.microsoft.com/office/drawing/2014/main" id="{ECCCD01E-E34D-9347-8284-07F813F26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222" y="893043"/>
              <a:ext cx="4330231" cy="433023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72462A-89E5-7D4B-A6A6-EA5214462646}"/>
              </a:ext>
            </a:extLst>
          </p:cNvPr>
          <p:cNvSpPr txBox="1"/>
          <p:nvPr/>
        </p:nvSpPr>
        <p:spPr>
          <a:xfrm>
            <a:off x="3673819" y="3405107"/>
            <a:ext cx="9735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ko-KR" altLang="en-US" sz="12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5359C6-3494-0142-9FBF-E27DD668E5DA}"/>
              </a:ext>
            </a:extLst>
          </p:cNvPr>
          <p:cNvSpPr txBox="1"/>
          <p:nvPr/>
        </p:nvSpPr>
        <p:spPr>
          <a:xfrm>
            <a:off x="3482340" y="891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85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85359C6-3494-0142-9FBF-E27DD668E5DA}"/>
              </a:ext>
            </a:extLst>
          </p:cNvPr>
          <p:cNvSpPr txBox="1"/>
          <p:nvPr/>
        </p:nvSpPr>
        <p:spPr>
          <a:xfrm>
            <a:off x="3482340" y="891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2BA339-224D-9144-995B-925448EA4AFD}"/>
              </a:ext>
            </a:extLst>
          </p:cNvPr>
          <p:cNvGrpSpPr/>
          <p:nvPr/>
        </p:nvGrpSpPr>
        <p:grpSpPr>
          <a:xfrm>
            <a:off x="6119744" y="577878"/>
            <a:ext cx="2813001" cy="5654457"/>
            <a:chOff x="136388" y="517812"/>
            <a:chExt cx="2813001" cy="5654457"/>
          </a:xfrm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96314911-CCD3-4C11-A7A1-F1A3CA150096}"/>
                </a:ext>
              </a:extLst>
            </p:cNvPr>
            <p:cNvGrpSpPr/>
            <p:nvPr/>
          </p:nvGrpSpPr>
          <p:grpSpPr>
            <a:xfrm>
              <a:off x="136388" y="517812"/>
              <a:ext cx="2813001" cy="5654457"/>
              <a:chOff x="5404319" y="833562"/>
              <a:chExt cx="2802004" cy="5175925"/>
            </a:xfrm>
          </p:grpSpPr>
          <p:grpSp>
            <p:nvGrpSpPr>
              <p:cNvPr id="18" name="Group 11">
                <a:extLst>
                  <a:ext uri="{FF2B5EF4-FFF2-40B4-BE49-F238E27FC236}">
                    <a16:creationId xmlns:a16="http://schemas.microsoft.com/office/drawing/2014/main" id="{617A56C9-C915-443B-9605-74A6BAE6ADD2}"/>
                  </a:ext>
                </a:extLst>
              </p:cNvPr>
              <p:cNvGrpSpPr/>
              <p:nvPr/>
            </p:nvGrpSpPr>
            <p:grpSpPr>
              <a:xfrm>
                <a:off x="5404319" y="833562"/>
                <a:ext cx="2802004" cy="5175925"/>
                <a:chOff x="5070075" y="2003176"/>
                <a:chExt cx="3216275" cy="5941174"/>
              </a:xfrm>
            </p:grpSpPr>
            <p:grpSp>
              <p:nvGrpSpPr>
                <p:cNvPr id="20" name="Group 13">
                  <a:extLst>
                    <a:ext uri="{FF2B5EF4-FFF2-40B4-BE49-F238E27FC236}">
                      <a16:creationId xmlns:a16="http://schemas.microsoft.com/office/drawing/2014/main" id="{E0FF8FBD-B5FA-4E3A-B46F-B9F750E25019}"/>
                    </a:ext>
                  </a:extLst>
                </p:cNvPr>
                <p:cNvGrpSpPr/>
                <p:nvPr/>
              </p:nvGrpSpPr>
              <p:grpSpPr>
                <a:xfrm>
                  <a:off x="5070075" y="2003176"/>
                  <a:ext cx="3216275" cy="5941174"/>
                  <a:chOff x="5070075" y="2003176"/>
                  <a:chExt cx="3216275" cy="5941175"/>
                </a:xfrm>
              </p:grpSpPr>
              <p:sp>
                <p:nvSpPr>
                  <p:cNvPr id="22" name="Rounded Rectangle 19">
                    <a:extLst>
                      <a:ext uri="{FF2B5EF4-FFF2-40B4-BE49-F238E27FC236}">
                        <a16:creationId xmlns:a16="http://schemas.microsoft.com/office/drawing/2014/main" id="{6AEFC70A-A854-4359-B1FB-83715CE6A19D}"/>
                      </a:ext>
                    </a:extLst>
                  </p:cNvPr>
                  <p:cNvSpPr/>
                  <p:nvPr/>
                </p:nvSpPr>
                <p:spPr>
                  <a:xfrm>
                    <a:off x="5070075" y="2003176"/>
                    <a:ext cx="3216275" cy="5941175"/>
                  </a:xfrm>
                  <a:prstGeom prst="roundRect">
                    <a:avLst>
                      <a:gd name="adj" fmla="val 9028"/>
                    </a:avLst>
                  </a:prstGeom>
                  <a:solidFill>
                    <a:srgbClr val="4689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Donut 21">
                    <a:extLst>
                      <a:ext uri="{FF2B5EF4-FFF2-40B4-BE49-F238E27FC236}">
                        <a16:creationId xmlns:a16="http://schemas.microsoft.com/office/drawing/2014/main" id="{BC16F01E-4CED-4D64-B296-227DA9F70B17}"/>
                      </a:ext>
                    </a:extLst>
                  </p:cNvPr>
                  <p:cNvSpPr/>
                  <p:nvPr/>
                </p:nvSpPr>
                <p:spPr>
                  <a:xfrm>
                    <a:off x="6446837" y="7200900"/>
                    <a:ext cx="476250" cy="476250"/>
                  </a:xfrm>
                  <a:prstGeom prst="donut">
                    <a:avLst>
                      <a:gd name="adj" fmla="val 17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5D081876-E249-499E-9431-F2D198A5F71B}"/>
                    </a:ext>
                  </a:extLst>
                </p:cNvPr>
                <p:cNvSpPr/>
                <p:nvPr/>
              </p:nvSpPr>
              <p:spPr>
                <a:xfrm>
                  <a:off x="5256212" y="2581719"/>
                  <a:ext cx="2857500" cy="43434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6BCB7D-4BA3-465D-AF3F-193C96628053}"/>
                  </a:ext>
                </a:extLst>
              </p:cNvPr>
              <p:cNvSpPr txBox="1"/>
              <p:nvPr/>
            </p:nvSpPr>
            <p:spPr>
              <a:xfrm>
                <a:off x="5566481" y="4678370"/>
                <a:ext cx="2489440" cy="197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468966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문제 정의</a:t>
                </a: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004429-EBA0-B243-82CA-46790B2A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83" y="1898204"/>
              <a:ext cx="2499210" cy="2567323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12C039-5245-0849-BC18-7A158CEABBA0}"/>
              </a:ext>
            </a:extLst>
          </p:cNvPr>
          <p:cNvGrpSpPr/>
          <p:nvPr/>
        </p:nvGrpSpPr>
        <p:grpSpPr>
          <a:xfrm>
            <a:off x="1489607" y="218641"/>
            <a:ext cx="1749174" cy="1560281"/>
            <a:chOff x="3996545" y="3511039"/>
            <a:chExt cx="1798297" cy="211070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4D972F-0CBC-8E4D-97B5-C9406BB92AE4}"/>
                </a:ext>
              </a:extLst>
            </p:cNvPr>
            <p:cNvSpPr/>
            <p:nvPr/>
          </p:nvSpPr>
          <p:spPr>
            <a:xfrm>
              <a:off x="4173664" y="5252409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시간적 제한</a:t>
              </a:r>
              <a:endParaRPr lang="ko-Kore-KR" altLang="en-US" dirty="0"/>
            </a:p>
          </p:txBody>
        </p:sp>
        <p:pic>
          <p:nvPicPr>
            <p:cNvPr id="37" name="그림 36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7358C1B4-0938-D848-9B3A-5B496B525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545" y="3511039"/>
              <a:ext cx="1798297" cy="202910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8B423B-618D-7D42-882B-1C5F5D511952}"/>
              </a:ext>
            </a:extLst>
          </p:cNvPr>
          <p:cNvGrpSpPr/>
          <p:nvPr/>
        </p:nvGrpSpPr>
        <p:grpSpPr>
          <a:xfrm>
            <a:off x="3907104" y="209216"/>
            <a:ext cx="1640538" cy="1641540"/>
            <a:chOff x="3998262" y="3460934"/>
            <a:chExt cx="1899920" cy="1609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154FA1D-4D7B-8040-8859-6055315A0F68}"/>
                </a:ext>
              </a:extLst>
            </p:cNvPr>
            <p:cNvSpPr/>
            <p:nvPr/>
          </p:nvSpPr>
          <p:spPr>
            <a:xfrm>
              <a:off x="4341325" y="4701208"/>
              <a:ext cx="1213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ea typeface="나눔바른고딕 UltraLight" panose="020B0603020101020101" pitchFamily="50" charset="-127"/>
                </a:rPr>
                <a:t>인원 제한 </a:t>
              </a:r>
              <a:endParaRPr lang="ko-Kore-KR" altLang="en-US" dirty="0"/>
            </a:p>
          </p:txBody>
        </p:sp>
        <p:pic>
          <p:nvPicPr>
            <p:cNvPr id="39" name="그림 38" descr="담장이(가) 표시된 사진&#10;&#10;자동 생성된 설명">
              <a:extLst>
                <a:ext uri="{FF2B5EF4-FFF2-40B4-BE49-F238E27FC236}">
                  <a16:creationId xmlns:a16="http://schemas.microsoft.com/office/drawing/2014/main" id="{240F9927-D4EF-1249-A50A-1B98E8549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262" y="3460934"/>
              <a:ext cx="1899920" cy="142494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666E8D-854C-BE43-840F-12D720D4DE43}"/>
              </a:ext>
            </a:extLst>
          </p:cNvPr>
          <p:cNvGrpSpPr/>
          <p:nvPr/>
        </p:nvGrpSpPr>
        <p:grpSpPr>
          <a:xfrm>
            <a:off x="1198578" y="4571576"/>
            <a:ext cx="1825675" cy="1462753"/>
            <a:chOff x="3574705" y="4246676"/>
            <a:chExt cx="1825675" cy="14627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2313B7-4977-0249-8792-2BE651364D76}"/>
                </a:ext>
              </a:extLst>
            </p:cNvPr>
            <p:cNvSpPr/>
            <p:nvPr/>
          </p:nvSpPr>
          <p:spPr>
            <a:xfrm>
              <a:off x="3774140" y="5340097"/>
              <a:ext cx="1391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ea typeface="나눔바른고딕 UltraLight" panose="020B0603020101020101" pitchFamily="50" charset="-127"/>
                </a:rPr>
                <a:t>사교육 절감</a:t>
              </a:r>
              <a:endParaRPr lang="ko-Kore-KR" altLang="en-US" dirty="0"/>
            </a:p>
          </p:txBody>
        </p:sp>
        <p:pic>
          <p:nvPicPr>
            <p:cNvPr id="41" name="그림 40" descr="종이, 셔츠, 검은색, 테이블이(가) 표시된 사진&#10;&#10;자동 생성된 설명">
              <a:extLst>
                <a:ext uri="{FF2B5EF4-FFF2-40B4-BE49-F238E27FC236}">
                  <a16:creationId xmlns:a16="http://schemas.microsoft.com/office/drawing/2014/main" id="{551803C4-1F9F-FD4B-99C8-CDA20866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705" y="4246676"/>
              <a:ext cx="1825675" cy="1116434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AE2A400-CA72-354A-9D0C-FA2C5AF6D69D}"/>
              </a:ext>
            </a:extLst>
          </p:cNvPr>
          <p:cNvGrpSpPr/>
          <p:nvPr/>
        </p:nvGrpSpPr>
        <p:grpSpPr>
          <a:xfrm>
            <a:off x="4163796" y="1874377"/>
            <a:ext cx="1981688" cy="2346289"/>
            <a:chOff x="3673819" y="3405107"/>
            <a:chExt cx="1981688" cy="23462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72462A-89E5-7D4B-A6A6-EA5214462646}"/>
                </a:ext>
              </a:extLst>
            </p:cNvPr>
            <p:cNvSpPr txBox="1"/>
            <p:nvPr/>
          </p:nvSpPr>
          <p:spPr>
            <a:xfrm>
              <a:off x="3673819" y="3405107"/>
              <a:ext cx="97350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E1BB0-B5A2-CD4E-A7A5-57E846229984}"/>
                </a:ext>
              </a:extLst>
            </p:cNvPr>
            <p:cNvSpPr/>
            <p:nvPr/>
          </p:nvSpPr>
          <p:spPr>
            <a:xfrm>
              <a:off x="4150132" y="5382064"/>
              <a:ext cx="1160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ea typeface="나눔바른고딕 UltraLight" panose="020B0603020101020101" pitchFamily="50" charset="-127"/>
                </a:rPr>
                <a:t>발표 개선</a:t>
              </a:r>
              <a:endParaRPr lang="ko-Kore-KR" altLang="en-US" dirty="0"/>
            </a:p>
          </p:txBody>
        </p:sp>
        <p:pic>
          <p:nvPicPr>
            <p:cNvPr id="43" name="그림 42" descr="실내, 쥐고있는, 하얀색, 어두운이(가) 표시된 사진&#10;&#10;자동 생성된 설명">
              <a:extLst>
                <a:ext uri="{FF2B5EF4-FFF2-40B4-BE49-F238E27FC236}">
                  <a16:creationId xmlns:a16="http://schemas.microsoft.com/office/drawing/2014/main" id="{60C30CAB-8D91-B640-BE4F-8689C7AB7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694" y="3619763"/>
              <a:ext cx="1547813" cy="1905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1940C-A214-D14F-A6F5-82456E89ADBF}"/>
              </a:ext>
            </a:extLst>
          </p:cNvPr>
          <p:cNvGrpSpPr/>
          <p:nvPr/>
        </p:nvGrpSpPr>
        <p:grpSpPr>
          <a:xfrm>
            <a:off x="2258651" y="2191345"/>
            <a:ext cx="1944680" cy="1922238"/>
            <a:chOff x="3848600" y="3722573"/>
            <a:chExt cx="1610896" cy="154983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66A782-E251-6542-A282-0C54D801A16D}"/>
                </a:ext>
              </a:extLst>
            </p:cNvPr>
            <p:cNvSpPr/>
            <p:nvPr/>
          </p:nvSpPr>
          <p:spPr>
            <a:xfrm>
              <a:off x="4038914" y="490307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오픈 플랫폼</a:t>
              </a:r>
              <a:endParaRPr lang="ko-Kore-KR" altLang="en-US" dirty="0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7DD0517-B984-B242-8946-05629B67C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600" y="3722573"/>
              <a:ext cx="1566894" cy="1163301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FF5A42-E36D-EE49-828D-4B5BABBF5BD8}"/>
              </a:ext>
            </a:extLst>
          </p:cNvPr>
          <p:cNvGrpSpPr/>
          <p:nvPr/>
        </p:nvGrpSpPr>
        <p:grpSpPr>
          <a:xfrm>
            <a:off x="3716719" y="4455059"/>
            <a:ext cx="1420582" cy="1614463"/>
            <a:chOff x="4026890" y="4101333"/>
            <a:chExt cx="1420582" cy="161446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F83C3-4704-3B41-9F07-D5D3AB007C18}"/>
                </a:ext>
              </a:extLst>
            </p:cNvPr>
            <p:cNvSpPr/>
            <p:nvPr/>
          </p:nvSpPr>
          <p:spPr>
            <a:xfrm>
              <a:off x="4026890" y="5346464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공간적 제한</a:t>
              </a:r>
              <a:endParaRPr lang="ko-Kore-KR" altLang="en-US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80B490-BDDB-9543-9970-5059827F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493" y="4101333"/>
              <a:ext cx="1243087" cy="124308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AF652F7-E2C0-3D41-B920-CF49B344B36E}"/>
              </a:ext>
            </a:extLst>
          </p:cNvPr>
          <p:cNvGrpSpPr/>
          <p:nvPr/>
        </p:nvGrpSpPr>
        <p:grpSpPr>
          <a:xfrm>
            <a:off x="284786" y="2325633"/>
            <a:ext cx="1615440" cy="2018931"/>
            <a:chOff x="3621922" y="4011228"/>
            <a:chExt cx="1615440" cy="20189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FCBBCB8-9419-4549-8064-5C794A139950}"/>
                </a:ext>
              </a:extLst>
            </p:cNvPr>
            <p:cNvSpPr/>
            <p:nvPr/>
          </p:nvSpPr>
          <p:spPr>
            <a:xfrm>
              <a:off x="3705834" y="5660827"/>
              <a:ext cx="1391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468966"/>
                  </a:solidFill>
                  <a:ea typeface="나눔바른고딕 UltraLight" panose="020B0603020101020101" pitchFamily="50" charset="-127"/>
                </a:rPr>
                <a:t>객관적 평가</a:t>
              </a:r>
              <a:endParaRPr lang="ko-Kore-KR" altLang="en-US" dirty="0"/>
            </a:p>
          </p:txBody>
        </p:sp>
        <p:pic>
          <p:nvPicPr>
            <p:cNvPr id="54" name="그림 53" descr="표지판이(가) 표시된 사진&#10;&#10;자동 생성된 설명">
              <a:extLst>
                <a:ext uri="{FF2B5EF4-FFF2-40B4-BE49-F238E27FC236}">
                  <a16:creationId xmlns:a16="http://schemas.microsoft.com/office/drawing/2014/main" id="{1E52A2EB-F146-1D46-A2A0-E521DD64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922" y="4011228"/>
              <a:ext cx="1615440" cy="161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4123765" y="442333"/>
            <a:ext cx="352313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알고리즘과 데이터</a:t>
            </a:r>
            <a:endParaRPr lang="en-US" altLang="ko-KR" sz="32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96314911-CCD3-4C11-A7A1-F1A3CA150096}"/>
              </a:ext>
            </a:extLst>
          </p:cNvPr>
          <p:cNvGrpSpPr/>
          <p:nvPr/>
        </p:nvGrpSpPr>
        <p:grpSpPr>
          <a:xfrm>
            <a:off x="136388" y="517813"/>
            <a:ext cx="2893683" cy="5578188"/>
            <a:chOff x="5404319" y="833562"/>
            <a:chExt cx="2802004" cy="5175925"/>
          </a:xfrm>
        </p:grpSpPr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617A56C9-C915-443B-9605-74A6BAE6ADD2}"/>
                </a:ext>
              </a:extLst>
            </p:cNvPr>
            <p:cNvGrpSpPr/>
            <p:nvPr/>
          </p:nvGrpSpPr>
          <p:grpSpPr>
            <a:xfrm>
              <a:off x="5404319" y="833562"/>
              <a:ext cx="2802004" cy="5175925"/>
              <a:chOff x="5070075" y="2003176"/>
              <a:chExt cx="3216275" cy="5941174"/>
            </a:xfrm>
          </p:grpSpPr>
          <p:grpSp>
            <p:nvGrpSpPr>
              <p:cNvPr id="20" name="Group 13">
                <a:extLst>
                  <a:ext uri="{FF2B5EF4-FFF2-40B4-BE49-F238E27FC236}">
                    <a16:creationId xmlns:a16="http://schemas.microsoft.com/office/drawing/2014/main" id="{E0FF8FBD-B5FA-4E3A-B46F-B9F750E25019}"/>
                  </a:ext>
                </a:extLst>
              </p:cNvPr>
              <p:cNvGrpSpPr/>
              <p:nvPr/>
            </p:nvGrpSpPr>
            <p:grpSpPr>
              <a:xfrm>
                <a:off x="5070075" y="2003176"/>
                <a:ext cx="3216275" cy="5941174"/>
                <a:chOff x="5070075" y="2003176"/>
                <a:chExt cx="3216275" cy="5941175"/>
              </a:xfrm>
            </p:grpSpPr>
            <p:sp>
              <p:nvSpPr>
                <p:cNvPr id="22" name="Rounded Rectangle 19">
                  <a:extLst>
                    <a:ext uri="{FF2B5EF4-FFF2-40B4-BE49-F238E27FC236}">
                      <a16:creationId xmlns:a16="http://schemas.microsoft.com/office/drawing/2014/main" id="{6AEFC70A-A854-4359-B1FB-83715CE6A19D}"/>
                    </a:ext>
                  </a:extLst>
                </p:cNvPr>
                <p:cNvSpPr/>
                <p:nvPr/>
              </p:nvSpPr>
              <p:spPr>
                <a:xfrm>
                  <a:off x="5070075" y="200317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Donut 21">
                  <a:extLst>
                    <a:ext uri="{FF2B5EF4-FFF2-40B4-BE49-F238E27FC236}">
                      <a16:creationId xmlns:a16="http://schemas.microsoft.com/office/drawing/2014/main" id="{BC16F01E-4CED-4D64-B296-227DA9F70B17}"/>
                    </a:ext>
                  </a:extLst>
                </p:cNvPr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5D081876-E249-499E-9431-F2D198A5F71B}"/>
                  </a:ext>
                </a:extLst>
              </p:cNvPr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6BCB7D-4BA3-465D-AF3F-193C96628053}"/>
                </a:ext>
              </a:extLst>
            </p:cNvPr>
            <p:cNvSpPr txBox="1"/>
            <p:nvPr/>
          </p:nvSpPr>
          <p:spPr>
            <a:xfrm>
              <a:off x="5566481" y="4678370"/>
              <a:ext cx="2489440" cy="242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Speech Practice!</a:t>
              </a:r>
              <a:endParaRPr lang="ko-KR" altLang="en-US" sz="14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542D575A-BC35-4830-8099-1FD5F562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4" y="2294752"/>
            <a:ext cx="2104205" cy="1238267"/>
          </a:xfrm>
          <a:prstGeom prst="rect">
            <a:avLst/>
          </a:prstGeom>
        </p:spPr>
      </p:pic>
      <p:grpSp>
        <p:nvGrpSpPr>
          <p:cNvPr id="16" name="Group 29">
            <a:extLst>
              <a:ext uri="{FF2B5EF4-FFF2-40B4-BE49-F238E27FC236}">
                <a16:creationId xmlns:a16="http://schemas.microsoft.com/office/drawing/2014/main" id="{18D78112-3882-4813-96B0-088D6D942015}"/>
              </a:ext>
            </a:extLst>
          </p:cNvPr>
          <p:cNvGrpSpPr/>
          <p:nvPr/>
        </p:nvGrpSpPr>
        <p:grpSpPr>
          <a:xfrm>
            <a:off x="3090003" y="912801"/>
            <a:ext cx="5883620" cy="5208375"/>
            <a:chOff x="4038707" y="810814"/>
            <a:chExt cx="1615022" cy="2452171"/>
          </a:xfrm>
        </p:grpSpPr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B39A41E9-76C3-417C-A153-A2CBE407B37C}"/>
                </a:ext>
              </a:extLst>
            </p:cNvPr>
            <p:cNvSpPr/>
            <p:nvPr/>
          </p:nvSpPr>
          <p:spPr>
            <a:xfrm>
              <a:off x="4040459" y="810814"/>
              <a:ext cx="1613270" cy="24521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28F66F-C6AC-4259-B641-A9FEE96AA426}"/>
                </a:ext>
              </a:extLst>
            </p:cNvPr>
            <p:cNvSpPr txBox="1"/>
            <p:nvPr/>
          </p:nvSpPr>
          <p:spPr>
            <a:xfrm>
              <a:off x="4038707" y="1819827"/>
              <a:ext cx="1613270" cy="1969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설명 부분</a:t>
              </a:r>
              <a:endParaRPr lang="en-US" altLang="ko-KR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이 흰 창은 없어도 됩니다</a:t>
              </a:r>
              <a:r>
                <a:rPr lang="en-US" altLang="ko-KR" sz="12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.</a:t>
              </a:r>
              <a:endPara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6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5483674" y="448048"/>
            <a:ext cx="8875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가치</a:t>
            </a:r>
            <a:endParaRPr lang="en-US" altLang="ko-KR" sz="32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96314911-CCD3-4C11-A7A1-F1A3CA150096}"/>
              </a:ext>
            </a:extLst>
          </p:cNvPr>
          <p:cNvGrpSpPr/>
          <p:nvPr/>
        </p:nvGrpSpPr>
        <p:grpSpPr>
          <a:xfrm>
            <a:off x="136388" y="517812"/>
            <a:ext cx="2929541" cy="5587153"/>
            <a:chOff x="5404319" y="833562"/>
            <a:chExt cx="2802004" cy="5175925"/>
          </a:xfrm>
        </p:grpSpPr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617A56C9-C915-443B-9605-74A6BAE6ADD2}"/>
                </a:ext>
              </a:extLst>
            </p:cNvPr>
            <p:cNvGrpSpPr/>
            <p:nvPr/>
          </p:nvGrpSpPr>
          <p:grpSpPr>
            <a:xfrm>
              <a:off x="5404319" y="833562"/>
              <a:ext cx="2802004" cy="5175925"/>
              <a:chOff x="5070075" y="2003176"/>
              <a:chExt cx="3216275" cy="5941174"/>
            </a:xfrm>
          </p:grpSpPr>
          <p:grpSp>
            <p:nvGrpSpPr>
              <p:cNvPr id="20" name="Group 13">
                <a:extLst>
                  <a:ext uri="{FF2B5EF4-FFF2-40B4-BE49-F238E27FC236}">
                    <a16:creationId xmlns:a16="http://schemas.microsoft.com/office/drawing/2014/main" id="{E0FF8FBD-B5FA-4E3A-B46F-B9F750E25019}"/>
                  </a:ext>
                </a:extLst>
              </p:cNvPr>
              <p:cNvGrpSpPr/>
              <p:nvPr/>
            </p:nvGrpSpPr>
            <p:grpSpPr>
              <a:xfrm>
                <a:off x="5070075" y="2003176"/>
                <a:ext cx="3216275" cy="5941174"/>
                <a:chOff x="5070075" y="2003176"/>
                <a:chExt cx="3216275" cy="5941175"/>
              </a:xfrm>
            </p:grpSpPr>
            <p:sp>
              <p:nvSpPr>
                <p:cNvPr id="22" name="Rounded Rectangle 19">
                  <a:extLst>
                    <a:ext uri="{FF2B5EF4-FFF2-40B4-BE49-F238E27FC236}">
                      <a16:creationId xmlns:a16="http://schemas.microsoft.com/office/drawing/2014/main" id="{6AEFC70A-A854-4359-B1FB-83715CE6A19D}"/>
                    </a:ext>
                  </a:extLst>
                </p:cNvPr>
                <p:cNvSpPr/>
                <p:nvPr/>
              </p:nvSpPr>
              <p:spPr>
                <a:xfrm>
                  <a:off x="5070075" y="200317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Donut 21">
                  <a:extLst>
                    <a:ext uri="{FF2B5EF4-FFF2-40B4-BE49-F238E27FC236}">
                      <a16:creationId xmlns:a16="http://schemas.microsoft.com/office/drawing/2014/main" id="{BC16F01E-4CED-4D64-B296-227DA9F70B17}"/>
                    </a:ext>
                  </a:extLst>
                </p:cNvPr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5D081876-E249-499E-9431-F2D198A5F71B}"/>
                  </a:ext>
                </a:extLst>
              </p:cNvPr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6BCB7D-4BA3-465D-AF3F-193C96628053}"/>
                </a:ext>
              </a:extLst>
            </p:cNvPr>
            <p:cNvSpPr txBox="1"/>
            <p:nvPr/>
          </p:nvSpPr>
          <p:spPr>
            <a:xfrm>
              <a:off x="5566481" y="4678370"/>
              <a:ext cx="2489440" cy="242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Speech Practice!</a:t>
              </a:r>
              <a:endParaRPr lang="ko-KR" altLang="en-US" sz="14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2CC9C87-F96E-467B-B9C9-4AADF0611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7" y="2051479"/>
            <a:ext cx="1835508" cy="16101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C147A1-BB5C-4A68-A0D0-E669AB68743D}"/>
              </a:ext>
            </a:extLst>
          </p:cNvPr>
          <p:cNvSpPr txBox="1"/>
          <p:nvPr/>
        </p:nvSpPr>
        <p:spPr>
          <a:xfrm>
            <a:off x="3037050" y="1010708"/>
            <a:ext cx="30698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스피치 서비스의 고도화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2EB8DC-2142-4E00-8065-04374DA86532}"/>
              </a:ext>
            </a:extLst>
          </p:cNvPr>
          <p:cNvSpPr/>
          <p:nvPr/>
        </p:nvSpPr>
        <p:spPr>
          <a:xfrm>
            <a:off x="3272116" y="1757927"/>
            <a:ext cx="1299883" cy="1237130"/>
          </a:xfrm>
          <a:prstGeom prst="ellipse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05AD89-A562-4D5A-9B27-B7AD945E7E29}"/>
              </a:ext>
            </a:extLst>
          </p:cNvPr>
          <p:cNvSpPr txBox="1"/>
          <p:nvPr/>
        </p:nvSpPr>
        <p:spPr>
          <a:xfrm>
            <a:off x="3316938" y="2237992"/>
            <a:ext cx="12102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서비스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AF4B5F-0C4C-429F-8F04-0854740EC8E4}"/>
              </a:ext>
            </a:extLst>
          </p:cNvPr>
          <p:cNvCxnSpPr>
            <a:cxnSpLocks/>
          </p:cNvCxnSpPr>
          <p:nvPr/>
        </p:nvCxnSpPr>
        <p:spPr>
          <a:xfrm flipV="1">
            <a:off x="4513330" y="1909389"/>
            <a:ext cx="1098576" cy="511055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32E1980-9D6E-4C77-B694-7CED3A88FDE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549588" y="2376491"/>
            <a:ext cx="971884" cy="798942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4A7890F-A726-4F32-9780-034253A11195}"/>
              </a:ext>
            </a:extLst>
          </p:cNvPr>
          <p:cNvSpPr/>
          <p:nvPr/>
        </p:nvSpPr>
        <p:spPr>
          <a:xfrm>
            <a:off x="5521473" y="1450578"/>
            <a:ext cx="3486139" cy="864717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EF237D-D664-4DDA-AD79-72390D7E277C}"/>
              </a:ext>
            </a:extLst>
          </p:cNvPr>
          <p:cNvSpPr/>
          <p:nvPr/>
        </p:nvSpPr>
        <p:spPr>
          <a:xfrm>
            <a:off x="5521472" y="2764275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23ED6-E1FC-4CDB-9386-36D86FDE1498}"/>
              </a:ext>
            </a:extLst>
          </p:cNvPr>
          <p:cNvSpPr txBox="1"/>
          <p:nvPr/>
        </p:nvSpPr>
        <p:spPr>
          <a:xfrm>
            <a:off x="5437094" y="1645880"/>
            <a:ext cx="32479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목소리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발성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제스처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b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표정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시선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4189ED-7791-43E6-A65F-DDC7D1A927AF}"/>
              </a:ext>
            </a:extLst>
          </p:cNvPr>
          <p:cNvSpPr txBox="1"/>
          <p:nvPr/>
        </p:nvSpPr>
        <p:spPr>
          <a:xfrm>
            <a:off x="4700003" y="1784884"/>
            <a:ext cx="6934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AI</a:t>
            </a:r>
            <a:endParaRPr lang="ko-KR" altLang="en-US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5B29CA-5029-4695-8CEB-8910B19D2E51}"/>
              </a:ext>
            </a:extLst>
          </p:cNvPr>
          <p:cNvSpPr txBox="1"/>
          <p:nvPr/>
        </p:nvSpPr>
        <p:spPr>
          <a:xfrm>
            <a:off x="4700003" y="2458053"/>
            <a:ext cx="971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Prof</a:t>
            </a:r>
            <a:endParaRPr lang="ko-KR" altLang="en-US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71694-3C8A-45CC-A641-24A89B6ED059}"/>
              </a:ext>
            </a:extLst>
          </p:cNvPr>
          <p:cNvSpPr txBox="1"/>
          <p:nvPr/>
        </p:nvSpPr>
        <p:spPr>
          <a:xfrm>
            <a:off x="5590119" y="3052322"/>
            <a:ext cx="32479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논리성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전달성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5D180DC-B403-4913-9F8C-CF7B9E1CD58C}"/>
              </a:ext>
            </a:extLst>
          </p:cNvPr>
          <p:cNvSpPr/>
          <p:nvPr/>
        </p:nvSpPr>
        <p:spPr>
          <a:xfrm>
            <a:off x="5336407" y="4199008"/>
            <a:ext cx="811716" cy="903636"/>
          </a:xfrm>
          <a:prstGeom prst="downArrow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70D9BF-3035-425E-B54F-5ABBD8573964}"/>
              </a:ext>
            </a:extLst>
          </p:cNvPr>
          <p:cNvSpPr txBox="1"/>
          <p:nvPr/>
        </p:nvSpPr>
        <p:spPr>
          <a:xfrm>
            <a:off x="4194643" y="5405815"/>
            <a:ext cx="30698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사교육 비용 절감</a:t>
            </a:r>
          </a:p>
        </p:txBody>
      </p:sp>
    </p:spTree>
    <p:extLst>
      <p:ext uri="{BB962C8B-B14F-4D97-AF65-F5344CB8AC3E}">
        <p14:creationId xmlns:p14="http://schemas.microsoft.com/office/powerpoint/2010/main" val="24900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8F069C-15A5-4ABA-99BE-78AA0B0BFB09}"/>
              </a:ext>
            </a:extLst>
          </p:cNvPr>
          <p:cNvCxnSpPr/>
          <p:nvPr/>
        </p:nvCxnSpPr>
        <p:spPr>
          <a:xfrm>
            <a:off x="934582" y="3456851"/>
            <a:ext cx="1488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483674" y="448048"/>
            <a:ext cx="8875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가치</a:t>
            </a:r>
            <a:endParaRPr lang="en-US" altLang="ko-KR" sz="32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96314911-CCD3-4C11-A7A1-F1A3CA150096}"/>
              </a:ext>
            </a:extLst>
          </p:cNvPr>
          <p:cNvGrpSpPr/>
          <p:nvPr/>
        </p:nvGrpSpPr>
        <p:grpSpPr>
          <a:xfrm>
            <a:off x="136388" y="517812"/>
            <a:ext cx="2929541" cy="5587153"/>
            <a:chOff x="5404319" y="833562"/>
            <a:chExt cx="2802004" cy="5175925"/>
          </a:xfrm>
        </p:grpSpPr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617A56C9-C915-443B-9605-74A6BAE6ADD2}"/>
                </a:ext>
              </a:extLst>
            </p:cNvPr>
            <p:cNvGrpSpPr/>
            <p:nvPr/>
          </p:nvGrpSpPr>
          <p:grpSpPr>
            <a:xfrm>
              <a:off x="5404319" y="833562"/>
              <a:ext cx="2802004" cy="5175925"/>
              <a:chOff x="5070075" y="2003176"/>
              <a:chExt cx="3216275" cy="5941174"/>
            </a:xfrm>
          </p:grpSpPr>
          <p:grpSp>
            <p:nvGrpSpPr>
              <p:cNvPr id="20" name="Group 13">
                <a:extLst>
                  <a:ext uri="{FF2B5EF4-FFF2-40B4-BE49-F238E27FC236}">
                    <a16:creationId xmlns:a16="http://schemas.microsoft.com/office/drawing/2014/main" id="{E0FF8FBD-B5FA-4E3A-B46F-B9F750E25019}"/>
                  </a:ext>
                </a:extLst>
              </p:cNvPr>
              <p:cNvGrpSpPr/>
              <p:nvPr/>
            </p:nvGrpSpPr>
            <p:grpSpPr>
              <a:xfrm>
                <a:off x="5070075" y="2003176"/>
                <a:ext cx="3216275" cy="5941174"/>
                <a:chOff x="5070075" y="2003176"/>
                <a:chExt cx="3216275" cy="5941175"/>
              </a:xfrm>
            </p:grpSpPr>
            <p:sp>
              <p:nvSpPr>
                <p:cNvPr id="22" name="Rounded Rectangle 19">
                  <a:extLst>
                    <a:ext uri="{FF2B5EF4-FFF2-40B4-BE49-F238E27FC236}">
                      <a16:creationId xmlns:a16="http://schemas.microsoft.com/office/drawing/2014/main" id="{6AEFC70A-A854-4359-B1FB-83715CE6A19D}"/>
                    </a:ext>
                  </a:extLst>
                </p:cNvPr>
                <p:cNvSpPr/>
                <p:nvPr/>
              </p:nvSpPr>
              <p:spPr>
                <a:xfrm>
                  <a:off x="5070075" y="200317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Donut 21">
                  <a:extLst>
                    <a:ext uri="{FF2B5EF4-FFF2-40B4-BE49-F238E27FC236}">
                      <a16:creationId xmlns:a16="http://schemas.microsoft.com/office/drawing/2014/main" id="{BC16F01E-4CED-4D64-B296-227DA9F70B17}"/>
                    </a:ext>
                  </a:extLst>
                </p:cNvPr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5D081876-E249-499E-9431-F2D198A5F71B}"/>
                  </a:ext>
                </a:extLst>
              </p:cNvPr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6BCB7D-4BA3-465D-AF3F-193C96628053}"/>
                </a:ext>
              </a:extLst>
            </p:cNvPr>
            <p:cNvSpPr txBox="1"/>
            <p:nvPr/>
          </p:nvSpPr>
          <p:spPr>
            <a:xfrm>
              <a:off x="5566481" y="4678370"/>
              <a:ext cx="2489440" cy="242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Speech Practice!</a:t>
              </a:r>
              <a:endParaRPr lang="ko-KR" altLang="en-US" sz="14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0C147A1-BB5C-4A68-A0D0-E669AB68743D}"/>
              </a:ext>
            </a:extLst>
          </p:cNvPr>
          <p:cNvSpPr txBox="1"/>
          <p:nvPr/>
        </p:nvSpPr>
        <p:spPr>
          <a:xfrm>
            <a:off x="3200523" y="1059299"/>
            <a:ext cx="34871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Flatform </a:t>
            </a:r>
            <a:r>
              <a:rPr lang="ko-KR" altLang="en-US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서비스 제공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A47CD2-BB96-449F-85A8-FEA2054C696B}"/>
              </a:ext>
            </a:extLst>
          </p:cNvPr>
          <p:cNvSpPr/>
          <p:nvPr/>
        </p:nvSpPr>
        <p:spPr>
          <a:xfrm>
            <a:off x="441600" y="1150459"/>
            <a:ext cx="1316562" cy="990842"/>
          </a:xfrm>
          <a:prstGeom prst="rect">
            <a:avLst/>
          </a:prstGeom>
          <a:solidFill>
            <a:schemeClr val="bg1"/>
          </a:solidFill>
          <a:ln>
            <a:solidFill>
              <a:srgbClr val="468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FB8015-9E32-46EA-9E3A-62D0BB0AE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6" y="1150459"/>
            <a:ext cx="1316562" cy="10052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10E35CD-0EFF-4B5E-BCCE-CEE049F0B409}"/>
              </a:ext>
            </a:extLst>
          </p:cNvPr>
          <p:cNvSpPr/>
          <p:nvPr/>
        </p:nvSpPr>
        <p:spPr>
          <a:xfrm>
            <a:off x="440525" y="2367160"/>
            <a:ext cx="491804" cy="483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1DFDF4-11F9-4BA3-8E88-C67A24E24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4" y="2456124"/>
            <a:ext cx="281677" cy="31505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48B46CE-3F2D-4C50-825B-DDBAD4FFD4D6}"/>
              </a:ext>
            </a:extLst>
          </p:cNvPr>
          <p:cNvSpPr/>
          <p:nvPr/>
        </p:nvSpPr>
        <p:spPr>
          <a:xfrm>
            <a:off x="1006294" y="2358195"/>
            <a:ext cx="1703294" cy="483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0BD80C5-A372-4B5E-ADB5-D637A82A5157}"/>
              </a:ext>
            </a:extLst>
          </p:cNvPr>
          <p:cNvCxnSpPr>
            <a:cxnSpLocks/>
          </p:cNvCxnSpPr>
          <p:nvPr/>
        </p:nvCxnSpPr>
        <p:spPr>
          <a:xfrm>
            <a:off x="1167656" y="2519914"/>
            <a:ext cx="141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CEED51C-2AB0-43B6-AB21-468EF6F67E47}"/>
              </a:ext>
            </a:extLst>
          </p:cNvPr>
          <p:cNvCxnSpPr>
            <a:cxnSpLocks/>
          </p:cNvCxnSpPr>
          <p:nvPr/>
        </p:nvCxnSpPr>
        <p:spPr>
          <a:xfrm>
            <a:off x="1169907" y="2681279"/>
            <a:ext cx="141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59D3B5C-F38E-4CA5-ADBA-27893641D487}"/>
              </a:ext>
            </a:extLst>
          </p:cNvPr>
          <p:cNvSpPr/>
          <p:nvPr/>
        </p:nvSpPr>
        <p:spPr>
          <a:xfrm>
            <a:off x="450010" y="2974824"/>
            <a:ext cx="491804" cy="483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C738D0E-13BB-4E44-943E-E6829CEB17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4" y="3077041"/>
            <a:ext cx="281677" cy="315051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46755AA-74BC-43DB-95B8-666BF45A267F}"/>
              </a:ext>
            </a:extLst>
          </p:cNvPr>
          <p:cNvSpPr/>
          <p:nvPr/>
        </p:nvSpPr>
        <p:spPr>
          <a:xfrm>
            <a:off x="1013271" y="2975132"/>
            <a:ext cx="1703294" cy="483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FB22FEE-6C84-45C8-9C2F-3BBB4C66C7BA}"/>
              </a:ext>
            </a:extLst>
          </p:cNvPr>
          <p:cNvCxnSpPr>
            <a:cxnSpLocks/>
          </p:cNvCxnSpPr>
          <p:nvPr/>
        </p:nvCxnSpPr>
        <p:spPr>
          <a:xfrm>
            <a:off x="1173096" y="3225904"/>
            <a:ext cx="141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3BBB51-7EDD-4075-B924-020C531C6DAC}"/>
              </a:ext>
            </a:extLst>
          </p:cNvPr>
          <p:cNvSpPr txBox="1"/>
          <p:nvPr/>
        </p:nvSpPr>
        <p:spPr>
          <a:xfrm>
            <a:off x="5141924" y="1736615"/>
            <a:ext cx="2882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speech 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연습 환경 제공</a:t>
            </a:r>
            <a:endParaRPr lang="en-US" altLang="ko-KR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93197EA-F294-4458-A181-9CB89A90C9A3}"/>
              </a:ext>
            </a:extLst>
          </p:cNvPr>
          <p:cNvSpPr/>
          <p:nvPr/>
        </p:nvSpPr>
        <p:spPr>
          <a:xfrm>
            <a:off x="3116133" y="1467107"/>
            <a:ext cx="1543947" cy="1584384"/>
          </a:xfrm>
          <a:prstGeom prst="ellipse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A72506-ABEC-4DC8-B891-17EA606A4DCA}"/>
              </a:ext>
            </a:extLst>
          </p:cNvPr>
          <p:cNvSpPr txBox="1"/>
          <p:nvPr/>
        </p:nvSpPr>
        <p:spPr>
          <a:xfrm>
            <a:off x="2818735" y="2004103"/>
            <a:ext cx="21756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영상 </a:t>
            </a:r>
            <a:endParaRPr lang="en-US" altLang="ko-KR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녹화 영상</a:t>
            </a:r>
            <a:endParaRPr lang="en-US" altLang="ko-KR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FA89F6-C4E6-45CB-A55C-DBD3B1C12AA8}"/>
              </a:ext>
            </a:extLst>
          </p:cNvPr>
          <p:cNvSpPr txBox="1"/>
          <p:nvPr/>
        </p:nvSpPr>
        <p:spPr>
          <a:xfrm>
            <a:off x="4889840" y="2262000"/>
            <a:ext cx="41177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댓글을 통한 일반 대중의 평가</a:t>
            </a:r>
            <a:endParaRPr lang="en-US" altLang="ko-KR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익명 기반</a:t>
            </a:r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신분 명시</a:t>
            </a:r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– 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평가의 신빙성</a:t>
            </a:r>
            <a:endParaRPr lang="en-US" altLang="ko-KR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C3AE1CD-DD50-46D9-BDF7-C76647061298}"/>
              </a:ext>
            </a:extLst>
          </p:cNvPr>
          <p:cNvCxnSpPr>
            <a:cxnSpLocks/>
          </p:cNvCxnSpPr>
          <p:nvPr/>
        </p:nvCxnSpPr>
        <p:spPr>
          <a:xfrm flipH="1">
            <a:off x="1006295" y="2162852"/>
            <a:ext cx="77474" cy="141963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D21F936A-6E0C-4C4A-87E3-1F242AEBD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0" y="3563319"/>
            <a:ext cx="1121113" cy="856047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B5FA068D-7A0F-4BAD-AB06-996C2A151F82}"/>
              </a:ext>
            </a:extLst>
          </p:cNvPr>
          <p:cNvSpPr/>
          <p:nvPr/>
        </p:nvSpPr>
        <p:spPr>
          <a:xfrm>
            <a:off x="3200523" y="3213733"/>
            <a:ext cx="1544531" cy="1595496"/>
          </a:xfrm>
          <a:prstGeom prst="ellipse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23F2D5-3EDD-493A-80C2-E4E40C1139C9}"/>
              </a:ext>
            </a:extLst>
          </p:cNvPr>
          <p:cNvSpPr txBox="1"/>
          <p:nvPr/>
        </p:nvSpPr>
        <p:spPr>
          <a:xfrm>
            <a:off x="2838787" y="3821018"/>
            <a:ext cx="21756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004DE3-D98F-40A6-9144-5129E56AB375}"/>
              </a:ext>
            </a:extLst>
          </p:cNvPr>
          <p:cNvSpPr txBox="1"/>
          <p:nvPr/>
        </p:nvSpPr>
        <p:spPr>
          <a:xfrm>
            <a:off x="4762402" y="3443988"/>
            <a:ext cx="38505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GAN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통한 개선된 영상 제공 </a:t>
            </a:r>
            <a:endParaRPr lang="en-US" altLang="ko-KR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F75C87-7A7B-4DF9-846E-DD37F1101ED9}"/>
              </a:ext>
            </a:extLst>
          </p:cNvPr>
          <p:cNvSpPr txBox="1"/>
          <p:nvPr/>
        </p:nvSpPr>
        <p:spPr>
          <a:xfrm>
            <a:off x="4762401" y="4011481"/>
            <a:ext cx="385053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사용자들이 올린 영상</a:t>
            </a:r>
            <a:endParaRPr lang="en-US" altLang="ko-KR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모델의 </a:t>
            </a:r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input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으로 전환 </a:t>
            </a:r>
            <a:r>
              <a:rPr lang="en-US" altLang="ko-KR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</a:t>
            </a:r>
            <a:r>
              <a:rPr lang="ko-KR" altLang="en-US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</a:t>
            </a:r>
            <a:endParaRPr lang="en-US" altLang="ko-KR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C7A368-E395-45C4-B5B8-53277FA5954B}"/>
              </a:ext>
            </a:extLst>
          </p:cNvPr>
          <p:cNvSpPr/>
          <p:nvPr/>
        </p:nvSpPr>
        <p:spPr>
          <a:xfrm>
            <a:off x="3170909" y="4930360"/>
            <a:ext cx="1544531" cy="1595496"/>
          </a:xfrm>
          <a:prstGeom prst="ellipse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534746-0F43-4C60-B015-FBDB62B897CC}"/>
              </a:ext>
            </a:extLst>
          </p:cNvPr>
          <p:cNvSpPr txBox="1"/>
          <p:nvPr/>
        </p:nvSpPr>
        <p:spPr>
          <a:xfrm>
            <a:off x="2838787" y="5589608"/>
            <a:ext cx="21756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Channel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889FF1-084F-49B6-A090-84BCE5614196}"/>
              </a:ext>
            </a:extLst>
          </p:cNvPr>
          <p:cNvSpPr txBox="1"/>
          <p:nvPr/>
        </p:nvSpPr>
        <p:spPr>
          <a:xfrm>
            <a:off x="4642664" y="5247122"/>
            <a:ext cx="439471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대형 플랫폼이 형성 되어있는 기업과의 제휴</a:t>
            </a:r>
            <a:endParaRPr lang="en-US" altLang="ko-KR" sz="16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영상을 게시할 수 있는 추가적 환경 제공</a:t>
            </a:r>
            <a:endParaRPr lang="en-US" altLang="ko-KR" sz="16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81A098-0A3D-42A6-9B2F-8F5BC0EA480A}"/>
              </a:ext>
            </a:extLst>
          </p:cNvPr>
          <p:cNvSpPr txBox="1"/>
          <p:nvPr/>
        </p:nvSpPr>
        <p:spPr>
          <a:xfrm>
            <a:off x="4642663" y="5905890"/>
            <a:ext cx="4394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고객 창구 확보</a:t>
            </a:r>
            <a:endParaRPr lang="en-US" altLang="ko-KR" sz="1600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093A68B-3DF6-46FD-B5B5-85327DD8B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12" y="3582487"/>
            <a:ext cx="673506" cy="48177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FAB1CCB-2AA9-4737-BB06-884EB8E55C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38" y="4106444"/>
            <a:ext cx="506777" cy="5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5483674" y="448048"/>
            <a:ext cx="8875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가치</a:t>
            </a:r>
            <a:endParaRPr lang="en-US" altLang="ko-KR" sz="32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96314911-CCD3-4C11-A7A1-F1A3CA150096}"/>
              </a:ext>
            </a:extLst>
          </p:cNvPr>
          <p:cNvGrpSpPr/>
          <p:nvPr/>
        </p:nvGrpSpPr>
        <p:grpSpPr>
          <a:xfrm>
            <a:off x="136388" y="517812"/>
            <a:ext cx="2929541" cy="5587153"/>
            <a:chOff x="5404319" y="833562"/>
            <a:chExt cx="2802004" cy="5175925"/>
          </a:xfrm>
        </p:grpSpPr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617A56C9-C915-443B-9605-74A6BAE6ADD2}"/>
                </a:ext>
              </a:extLst>
            </p:cNvPr>
            <p:cNvGrpSpPr/>
            <p:nvPr/>
          </p:nvGrpSpPr>
          <p:grpSpPr>
            <a:xfrm>
              <a:off x="5404319" y="833562"/>
              <a:ext cx="2802004" cy="5175925"/>
              <a:chOff x="5070075" y="2003176"/>
              <a:chExt cx="3216275" cy="5941174"/>
            </a:xfrm>
          </p:grpSpPr>
          <p:grpSp>
            <p:nvGrpSpPr>
              <p:cNvPr id="20" name="Group 13">
                <a:extLst>
                  <a:ext uri="{FF2B5EF4-FFF2-40B4-BE49-F238E27FC236}">
                    <a16:creationId xmlns:a16="http://schemas.microsoft.com/office/drawing/2014/main" id="{E0FF8FBD-B5FA-4E3A-B46F-B9F750E25019}"/>
                  </a:ext>
                </a:extLst>
              </p:cNvPr>
              <p:cNvGrpSpPr/>
              <p:nvPr/>
            </p:nvGrpSpPr>
            <p:grpSpPr>
              <a:xfrm>
                <a:off x="5070075" y="2003176"/>
                <a:ext cx="3216275" cy="5941174"/>
                <a:chOff x="5070075" y="2003176"/>
                <a:chExt cx="3216275" cy="5941175"/>
              </a:xfrm>
            </p:grpSpPr>
            <p:sp>
              <p:nvSpPr>
                <p:cNvPr id="22" name="Rounded Rectangle 19">
                  <a:extLst>
                    <a:ext uri="{FF2B5EF4-FFF2-40B4-BE49-F238E27FC236}">
                      <a16:creationId xmlns:a16="http://schemas.microsoft.com/office/drawing/2014/main" id="{6AEFC70A-A854-4359-B1FB-83715CE6A19D}"/>
                    </a:ext>
                  </a:extLst>
                </p:cNvPr>
                <p:cNvSpPr/>
                <p:nvPr/>
              </p:nvSpPr>
              <p:spPr>
                <a:xfrm>
                  <a:off x="5070075" y="2003176"/>
                  <a:ext cx="3216275" cy="5941175"/>
                </a:xfrm>
                <a:prstGeom prst="roundRect">
                  <a:avLst>
                    <a:gd name="adj" fmla="val 9028"/>
                  </a:avLst>
                </a:prstGeom>
                <a:solidFill>
                  <a:srgbClr val="468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Donut 21">
                  <a:extLst>
                    <a:ext uri="{FF2B5EF4-FFF2-40B4-BE49-F238E27FC236}">
                      <a16:creationId xmlns:a16="http://schemas.microsoft.com/office/drawing/2014/main" id="{BC16F01E-4CED-4D64-B296-227DA9F70B17}"/>
                    </a:ext>
                  </a:extLst>
                </p:cNvPr>
                <p:cNvSpPr/>
                <p:nvPr/>
              </p:nvSpPr>
              <p:spPr>
                <a:xfrm>
                  <a:off x="6446837" y="7200900"/>
                  <a:ext cx="476250" cy="476250"/>
                </a:xfrm>
                <a:prstGeom prst="donut">
                  <a:avLst>
                    <a:gd name="adj" fmla="val 17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5D081876-E249-499E-9431-F2D198A5F71B}"/>
                  </a:ext>
                </a:extLst>
              </p:cNvPr>
              <p:cNvSpPr/>
              <p:nvPr/>
            </p:nvSpPr>
            <p:spPr>
              <a:xfrm>
                <a:off x="5256212" y="2581719"/>
                <a:ext cx="2857500" cy="43434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6BCB7D-4BA3-465D-AF3F-193C96628053}"/>
                </a:ext>
              </a:extLst>
            </p:cNvPr>
            <p:cNvSpPr txBox="1"/>
            <p:nvPr/>
          </p:nvSpPr>
          <p:spPr>
            <a:xfrm>
              <a:off x="5566481" y="4678370"/>
              <a:ext cx="2489440" cy="242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468966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Speech Practice!</a:t>
              </a:r>
              <a:endParaRPr lang="ko-KR" altLang="en-US" sz="14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2CC9C87-F96E-467B-B9C9-4AADF0611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7" y="2051479"/>
            <a:ext cx="1835508" cy="16101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C147A1-BB5C-4A68-A0D0-E669AB68743D}"/>
              </a:ext>
            </a:extLst>
          </p:cNvPr>
          <p:cNvSpPr txBox="1"/>
          <p:nvPr/>
        </p:nvSpPr>
        <p:spPr>
          <a:xfrm>
            <a:off x="2854532" y="946376"/>
            <a:ext cx="30698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ROI Analysis</a:t>
            </a:r>
            <a:endParaRPr lang="ko-KR" altLang="en-US" sz="2000" b="1" dirty="0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2EB8DC-2142-4E00-8065-04374DA86532}"/>
              </a:ext>
            </a:extLst>
          </p:cNvPr>
          <p:cNvSpPr/>
          <p:nvPr/>
        </p:nvSpPr>
        <p:spPr>
          <a:xfrm>
            <a:off x="3235013" y="1759576"/>
            <a:ext cx="1299883" cy="1237130"/>
          </a:xfrm>
          <a:prstGeom prst="ellipse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05AD89-A562-4D5A-9B27-B7AD945E7E29}"/>
              </a:ext>
            </a:extLst>
          </p:cNvPr>
          <p:cNvSpPr txBox="1"/>
          <p:nvPr/>
        </p:nvSpPr>
        <p:spPr>
          <a:xfrm>
            <a:off x="3279835" y="2200757"/>
            <a:ext cx="12102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Return</a:t>
            </a:r>
            <a:endParaRPr lang="ko-KR" altLang="en-US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AF4B5F-0C4C-429F-8F04-0854740EC8E4}"/>
              </a:ext>
            </a:extLst>
          </p:cNvPr>
          <p:cNvCxnSpPr>
            <a:cxnSpLocks/>
          </p:cNvCxnSpPr>
          <p:nvPr/>
        </p:nvCxnSpPr>
        <p:spPr>
          <a:xfrm flipV="1">
            <a:off x="4389481" y="1631992"/>
            <a:ext cx="1098576" cy="511055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32E1980-9D6E-4C77-B694-7CED3A88FDE6}"/>
              </a:ext>
            </a:extLst>
          </p:cNvPr>
          <p:cNvCxnSpPr>
            <a:cxnSpLocks/>
          </p:cNvCxnSpPr>
          <p:nvPr/>
        </p:nvCxnSpPr>
        <p:spPr>
          <a:xfrm>
            <a:off x="4296952" y="2476598"/>
            <a:ext cx="1210073" cy="1040217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EF237D-D664-4DDA-AD79-72390D7E277C}"/>
              </a:ext>
            </a:extLst>
          </p:cNvPr>
          <p:cNvSpPr/>
          <p:nvPr/>
        </p:nvSpPr>
        <p:spPr>
          <a:xfrm>
            <a:off x="5472462" y="2970340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71694-3C8A-45CC-A641-24A89B6ED059}"/>
              </a:ext>
            </a:extLst>
          </p:cNvPr>
          <p:cNvSpPr txBox="1"/>
          <p:nvPr/>
        </p:nvSpPr>
        <p:spPr>
          <a:xfrm>
            <a:off x="5588239" y="3200224"/>
            <a:ext cx="32479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오픈 플랫폼을 이용한 광고 수익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89DD966-5DB6-422F-8A73-B3C74CB17469}"/>
              </a:ext>
            </a:extLst>
          </p:cNvPr>
          <p:cNvSpPr/>
          <p:nvPr/>
        </p:nvSpPr>
        <p:spPr>
          <a:xfrm>
            <a:off x="5432333" y="1210498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23ED6-E1FC-4CDB-9386-36D86FDE1498}"/>
              </a:ext>
            </a:extLst>
          </p:cNvPr>
          <p:cNvSpPr txBox="1"/>
          <p:nvPr/>
        </p:nvSpPr>
        <p:spPr>
          <a:xfrm>
            <a:off x="5413421" y="1392989"/>
            <a:ext cx="352182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AI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분석 서비스 </a:t>
            </a:r>
            <a:endParaRPr lang="en-US" altLang="ko-KR" sz="1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 기간 이후 유료화 전환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5F59F8E-9AD7-40B4-9869-5B3B72DB784F}"/>
              </a:ext>
            </a:extLst>
          </p:cNvPr>
          <p:cNvSpPr/>
          <p:nvPr/>
        </p:nvSpPr>
        <p:spPr>
          <a:xfrm>
            <a:off x="5432333" y="2076731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31002A4-9CB3-4118-83BF-C6C83C62320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259041" y="2247732"/>
            <a:ext cx="1173292" cy="240157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D63FEF-629C-49DC-BC33-4EF86D473EF8}"/>
              </a:ext>
            </a:extLst>
          </p:cNvPr>
          <p:cNvSpPr txBox="1"/>
          <p:nvPr/>
        </p:nvSpPr>
        <p:spPr>
          <a:xfrm>
            <a:off x="5507025" y="2353487"/>
            <a:ext cx="32479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스피치 전문가와의 컨설팅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C970E9C-8FF4-4610-B08A-E450ADBD311F}"/>
              </a:ext>
            </a:extLst>
          </p:cNvPr>
          <p:cNvSpPr/>
          <p:nvPr/>
        </p:nvSpPr>
        <p:spPr>
          <a:xfrm>
            <a:off x="3279835" y="4508707"/>
            <a:ext cx="1299883" cy="1040218"/>
          </a:xfrm>
          <a:prstGeom prst="triangle">
            <a:avLst>
              <a:gd name="adj" fmla="val 49355"/>
            </a:avLst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A57ACC-5D0F-4AB3-85C8-6216E9FDB2DE}"/>
              </a:ext>
            </a:extLst>
          </p:cNvPr>
          <p:cNvSpPr txBox="1"/>
          <p:nvPr/>
        </p:nvSpPr>
        <p:spPr>
          <a:xfrm>
            <a:off x="3279835" y="5007968"/>
            <a:ext cx="12102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Cost</a:t>
            </a:r>
            <a:endParaRPr lang="ko-KR" altLang="en-US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170A0-07DF-4ACD-8DA8-447615FA43CE}"/>
              </a:ext>
            </a:extLst>
          </p:cNvPr>
          <p:cNvSpPr/>
          <p:nvPr/>
        </p:nvSpPr>
        <p:spPr>
          <a:xfrm>
            <a:off x="5483674" y="3920487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710F4-9778-4DCB-B4BF-C4AF3B67A1DD}"/>
              </a:ext>
            </a:extLst>
          </p:cNvPr>
          <p:cNvSpPr txBox="1"/>
          <p:nvPr/>
        </p:nvSpPr>
        <p:spPr>
          <a:xfrm>
            <a:off x="5588239" y="4085423"/>
            <a:ext cx="32479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스피치 학원과의 제휴</a:t>
            </a:r>
            <a:endParaRPr lang="en-US" altLang="ko-KR" sz="16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전문가의 인건비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41A1F5B-F5FE-426F-9848-C878766D5410}"/>
              </a:ext>
            </a:extLst>
          </p:cNvPr>
          <p:cNvSpPr/>
          <p:nvPr/>
        </p:nvSpPr>
        <p:spPr>
          <a:xfrm>
            <a:off x="5507025" y="4798016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A6772A-E2B7-41E6-8FBB-969D9FA30810}"/>
              </a:ext>
            </a:extLst>
          </p:cNvPr>
          <p:cNvSpPr txBox="1"/>
          <p:nvPr/>
        </p:nvSpPr>
        <p:spPr>
          <a:xfrm>
            <a:off x="5626119" y="5062112"/>
            <a:ext cx="32479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거대 플랫폼 회사와의 제휴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537634-6AE6-4633-95C9-22ED711B5771}"/>
              </a:ext>
            </a:extLst>
          </p:cNvPr>
          <p:cNvSpPr/>
          <p:nvPr/>
        </p:nvSpPr>
        <p:spPr>
          <a:xfrm>
            <a:off x="5521473" y="5693807"/>
            <a:ext cx="3486139" cy="822316"/>
          </a:xfrm>
          <a:prstGeom prst="roundRect">
            <a:avLst/>
          </a:prstGeom>
          <a:solidFill>
            <a:srgbClr val="468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A9DAC-6B8D-4FBC-81FA-5765D90C57FF}"/>
              </a:ext>
            </a:extLst>
          </p:cNvPr>
          <p:cNvSpPr txBox="1"/>
          <p:nvPr/>
        </p:nvSpPr>
        <p:spPr>
          <a:xfrm>
            <a:off x="5640567" y="5788513"/>
            <a:ext cx="32479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 개발 비용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71D5BE-B341-4F77-96B9-6BEF36308D27}"/>
              </a:ext>
            </a:extLst>
          </p:cNvPr>
          <p:cNvSpPr txBox="1"/>
          <p:nvPr/>
        </p:nvSpPr>
        <p:spPr>
          <a:xfrm>
            <a:off x="5640567" y="6129440"/>
            <a:ext cx="32479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딥러닝 작동 위한 소프트</a:t>
            </a:r>
            <a:r>
              <a:rPr lang="en-US" altLang="ko-KR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하드웨어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67F39EE-2011-4C10-B2AB-9352F184DD6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208725" y="4331645"/>
            <a:ext cx="1274949" cy="732794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0D21A0-9BBE-4315-A522-34B89FCC656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296952" y="5209174"/>
            <a:ext cx="1210073" cy="13228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C6ADB3A-880E-429F-8A1B-D1A6F68CD1C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404507" y="5373751"/>
            <a:ext cx="1116966" cy="731214"/>
          </a:xfrm>
          <a:prstGeom prst="line">
            <a:avLst/>
          </a:prstGeom>
          <a:ln>
            <a:solidFill>
              <a:srgbClr val="468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2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93925" y="2492300"/>
            <a:ext cx="1541462" cy="711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altLang="ko-KR" sz="6000" spc="-3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3929" y="545169"/>
            <a:ext cx="453614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ko-KR" altLang="en-US" sz="3200" dirty="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</a:t>
            </a:r>
            <a:r>
              <a:rPr lang="ko-KR" altLang="en-US" sz="3200">
                <a:solidFill>
                  <a:srgbClr val="46896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창은 필요하시면 활용</a:t>
            </a:r>
            <a:endParaRPr lang="en-US" altLang="ko-KR" sz="3200" dirty="0">
              <a:solidFill>
                <a:srgbClr val="46896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610476" y="3429000"/>
            <a:ext cx="884237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07423" y="1682675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ipsum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dolor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sit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amet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soleat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doctus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scaevola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sea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nobis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molestie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quo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id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usu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virtute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accumsan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legere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labore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neglegentur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has</a:t>
            </a:r>
            <a:r>
              <a:rPr lang="ko-KR" altLang="en-US" sz="1200" dirty="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0732" y="1566580"/>
            <a:ext cx="543988" cy="284299"/>
            <a:chOff x="4034021" y="-23150"/>
            <a:chExt cx="2032908" cy="1062438"/>
          </a:xfrm>
          <a:solidFill>
            <a:srgbClr val="468966"/>
          </a:solidFill>
        </p:grpSpPr>
        <p:sp>
          <p:nvSpPr>
            <p:cNvPr id="45" name="Freeform 44"/>
            <p:cNvSpPr/>
            <p:nvPr/>
          </p:nvSpPr>
          <p:spPr>
            <a:xfrm rot="5400000">
              <a:off x="4333528" y="452970"/>
              <a:ext cx="286811" cy="885825"/>
            </a:xfrm>
            <a:custGeom>
              <a:avLst/>
              <a:gdLst>
                <a:gd name="connsiteX0" fmla="*/ 0 w 286811"/>
                <a:gd name="connsiteY0" fmla="*/ 599013 h 885825"/>
                <a:gd name="connsiteX1" fmla="*/ 0 w 286811"/>
                <a:gd name="connsiteY1" fmla="*/ 286812 h 885825"/>
                <a:gd name="connsiteX2" fmla="*/ 175172 w 286811"/>
                <a:gd name="connsiteY2" fmla="*/ 22539 h 885825"/>
                <a:gd name="connsiteX3" fmla="*/ 286811 w 286811"/>
                <a:gd name="connsiteY3" fmla="*/ 0 h 885825"/>
                <a:gd name="connsiteX4" fmla="*/ 286811 w 286811"/>
                <a:gd name="connsiteY4" fmla="*/ 885825 h 885825"/>
                <a:gd name="connsiteX5" fmla="*/ 175172 w 286811"/>
                <a:gd name="connsiteY5" fmla="*/ 863286 h 885825"/>
                <a:gd name="connsiteX6" fmla="*/ 0 w 286811"/>
                <a:gd name="connsiteY6" fmla="*/ 599013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811" h="885825">
                  <a:moveTo>
                    <a:pt x="0" y="599013"/>
                  </a:moveTo>
                  <a:lnTo>
                    <a:pt x="0" y="286812"/>
                  </a:lnTo>
                  <a:cubicBezTo>
                    <a:pt x="0" y="168011"/>
                    <a:pt x="72231" y="66080"/>
                    <a:pt x="175172" y="22539"/>
                  </a:cubicBezTo>
                  <a:lnTo>
                    <a:pt x="286811" y="0"/>
                  </a:lnTo>
                  <a:lnTo>
                    <a:pt x="286811" y="885825"/>
                  </a:lnTo>
                  <a:lnTo>
                    <a:pt x="175172" y="863286"/>
                  </a:lnTo>
                  <a:cubicBezTo>
                    <a:pt x="72231" y="819746"/>
                    <a:pt x="0" y="717815"/>
                    <a:pt x="0" y="5990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4412439" y="41344"/>
              <a:ext cx="1062438" cy="933450"/>
            </a:xfrm>
            <a:custGeom>
              <a:avLst/>
              <a:gdLst>
                <a:gd name="connsiteX0" fmla="*/ 0 w 1062438"/>
                <a:gd name="connsiteY0" fmla="*/ 466725 h 933450"/>
                <a:gd name="connsiteX1" fmla="*/ 9482 w 1062438"/>
                <a:gd name="connsiteY1" fmla="*/ 372664 h 933450"/>
                <a:gd name="connsiteX2" fmla="*/ 466725 w 1062438"/>
                <a:gd name="connsiteY2" fmla="*/ 0 h 933450"/>
                <a:gd name="connsiteX3" fmla="*/ 882527 w 1062438"/>
                <a:gd name="connsiteY3" fmla="*/ 0 h 933450"/>
                <a:gd name="connsiteX4" fmla="*/ 976588 w 1062438"/>
                <a:gd name="connsiteY4" fmla="*/ 9482 h 933450"/>
                <a:gd name="connsiteX5" fmla="*/ 1062438 w 1062438"/>
                <a:gd name="connsiteY5" fmla="*/ 36132 h 933450"/>
                <a:gd name="connsiteX6" fmla="*/ 1062438 w 1062438"/>
                <a:gd name="connsiteY6" fmla="*/ 897318 h 933450"/>
                <a:gd name="connsiteX7" fmla="*/ 976587 w 1062438"/>
                <a:gd name="connsiteY7" fmla="*/ 923968 h 933450"/>
                <a:gd name="connsiteX8" fmla="*/ 882526 w 1062438"/>
                <a:gd name="connsiteY8" fmla="*/ 933450 h 933450"/>
                <a:gd name="connsiteX9" fmla="*/ 466725 w 1062438"/>
                <a:gd name="connsiteY9" fmla="*/ 933449 h 933450"/>
                <a:gd name="connsiteX10" fmla="*/ 9482 w 1062438"/>
                <a:gd name="connsiteY10" fmla="*/ 560786 h 933450"/>
                <a:gd name="connsiteX11" fmla="*/ 0 w 1062438"/>
                <a:gd name="connsiteY11" fmla="*/ 466725 h 933450"/>
                <a:gd name="connsiteX12" fmla="*/ 0 w 1062438"/>
                <a:gd name="connsiteY12" fmla="*/ 466724 h 933450"/>
                <a:gd name="connsiteX13" fmla="*/ 0 w 1062438"/>
                <a:gd name="connsiteY13" fmla="*/ 466725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438" h="933450">
                  <a:moveTo>
                    <a:pt x="0" y="466725"/>
                  </a:moveTo>
                  <a:lnTo>
                    <a:pt x="9482" y="372664"/>
                  </a:lnTo>
                  <a:cubicBezTo>
                    <a:pt x="53003" y="159985"/>
                    <a:pt x="241181" y="0"/>
                    <a:pt x="466725" y="0"/>
                  </a:cubicBezTo>
                  <a:lnTo>
                    <a:pt x="882527" y="0"/>
                  </a:lnTo>
                  <a:cubicBezTo>
                    <a:pt x="914748" y="0"/>
                    <a:pt x="946206" y="3265"/>
                    <a:pt x="976588" y="9482"/>
                  </a:cubicBezTo>
                  <a:lnTo>
                    <a:pt x="1062438" y="36132"/>
                  </a:lnTo>
                  <a:lnTo>
                    <a:pt x="1062438" y="897318"/>
                  </a:lnTo>
                  <a:lnTo>
                    <a:pt x="976587" y="923968"/>
                  </a:lnTo>
                  <a:cubicBezTo>
                    <a:pt x="946205" y="930185"/>
                    <a:pt x="914747" y="933450"/>
                    <a:pt x="882526" y="933450"/>
                  </a:cubicBezTo>
                  <a:lnTo>
                    <a:pt x="466725" y="933449"/>
                  </a:lnTo>
                  <a:cubicBezTo>
                    <a:pt x="241181" y="933449"/>
                    <a:pt x="53003" y="773464"/>
                    <a:pt x="9482" y="560786"/>
                  </a:cubicBezTo>
                  <a:close/>
                  <a:moveTo>
                    <a:pt x="0" y="466725"/>
                  </a:moveTo>
                  <a:lnTo>
                    <a:pt x="0" y="466724"/>
                  </a:lnTo>
                  <a:lnTo>
                    <a:pt x="0" y="4667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 rot="5400000">
              <a:off x="5240280" y="212640"/>
              <a:ext cx="530027" cy="1123270"/>
            </a:xfrm>
            <a:custGeom>
              <a:avLst/>
              <a:gdLst>
                <a:gd name="connsiteX0" fmla="*/ 0 w 530027"/>
                <a:gd name="connsiteY0" fmla="*/ 650720 h 1123270"/>
                <a:gd name="connsiteX1" fmla="*/ 0 w 530027"/>
                <a:gd name="connsiteY1" fmla="*/ 472550 h 1123270"/>
                <a:gd name="connsiteX2" fmla="*/ 472550 w 530027"/>
                <a:gd name="connsiteY2" fmla="*/ 0 h 1123270"/>
                <a:gd name="connsiteX3" fmla="*/ 530027 w 530027"/>
                <a:gd name="connsiteY3" fmla="*/ 5794 h 1123270"/>
                <a:gd name="connsiteX4" fmla="*/ 530027 w 530027"/>
                <a:gd name="connsiteY4" fmla="*/ 1117476 h 1123270"/>
                <a:gd name="connsiteX5" fmla="*/ 472550 w 530027"/>
                <a:gd name="connsiteY5" fmla="*/ 1123270 h 1123270"/>
                <a:gd name="connsiteX6" fmla="*/ 0 w 530027"/>
                <a:gd name="connsiteY6" fmla="*/ 650720 h 112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027" h="1123270">
                  <a:moveTo>
                    <a:pt x="0" y="650720"/>
                  </a:moveTo>
                  <a:lnTo>
                    <a:pt x="0" y="472550"/>
                  </a:lnTo>
                  <a:cubicBezTo>
                    <a:pt x="0" y="211568"/>
                    <a:pt x="211568" y="0"/>
                    <a:pt x="472550" y="0"/>
                  </a:cubicBezTo>
                  <a:lnTo>
                    <a:pt x="530027" y="5794"/>
                  </a:lnTo>
                  <a:lnTo>
                    <a:pt x="530027" y="1117476"/>
                  </a:lnTo>
                  <a:lnTo>
                    <a:pt x="472550" y="1123270"/>
                  </a:lnTo>
                  <a:cubicBezTo>
                    <a:pt x="211568" y="1123270"/>
                    <a:pt x="0" y="911702"/>
                    <a:pt x="0" y="6507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4266" y="3201610"/>
            <a:ext cx="296921" cy="402618"/>
            <a:chOff x="2388194" y="2743199"/>
            <a:chExt cx="702447" cy="952501"/>
          </a:xfrm>
          <a:solidFill>
            <a:srgbClr val="468966"/>
          </a:solidFill>
        </p:grpSpPr>
        <p:sp>
          <p:nvSpPr>
            <p:cNvPr id="51" name="Freeform 50"/>
            <p:cNvSpPr/>
            <p:nvPr/>
          </p:nvSpPr>
          <p:spPr>
            <a:xfrm>
              <a:off x="2388194" y="2743199"/>
              <a:ext cx="702447" cy="765732"/>
            </a:xfrm>
            <a:custGeom>
              <a:avLst/>
              <a:gdLst>
                <a:gd name="connsiteX0" fmla="*/ 612180 w 1224359"/>
                <a:gd name="connsiteY0" fmla="*/ 0 h 1334665"/>
                <a:gd name="connsiteX1" fmla="*/ 651214 w 1224359"/>
                <a:gd name="connsiteY1" fmla="*/ 1864 h 1334665"/>
                <a:gd name="connsiteX2" fmla="*/ 1038693 w 1224359"/>
                <a:gd name="connsiteY2" fmla="*/ 184629 h 1334665"/>
                <a:gd name="connsiteX3" fmla="*/ 1082209 w 1224359"/>
                <a:gd name="connsiteY3" fmla="*/ 1032965 h 1334665"/>
                <a:gd name="connsiteX4" fmla="*/ 1075808 w 1224359"/>
                <a:gd name="connsiteY4" fmla="*/ 1040046 h 1334665"/>
                <a:gd name="connsiteX5" fmla="*/ 880268 w 1224359"/>
                <a:gd name="connsiteY5" fmla="*/ 1334665 h 1334665"/>
                <a:gd name="connsiteX6" fmla="*/ 344091 w 1224359"/>
                <a:gd name="connsiteY6" fmla="*/ 1334665 h 1334665"/>
                <a:gd name="connsiteX7" fmla="*/ 148551 w 1224359"/>
                <a:gd name="connsiteY7" fmla="*/ 1040046 h 1334665"/>
                <a:gd name="connsiteX8" fmla="*/ 142151 w 1224359"/>
                <a:gd name="connsiteY8" fmla="*/ 1032965 h 1334665"/>
                <a:gd name="connsiteX9" fmla="*/ 185667 w 1224359"/>
                <a:gd name="connsiteY9" fmla="*/ 184629 h 1334665"/>
                <a:gd name="connsiteX10" fmla="*/ 573145 w 1224359"/>
                <a:gd name="connsiteY10" fmla="*/ 1864 h 133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4359" h="1334665">
                  <a:moveTo>
                    <a:pt x="612180" y="0"/>
                  </a:moveTo>
                  <a:lnTo>
                    <a:pt x="651214" y="1864"/>
                  </a:lnTo>
                  <a:cubicBezTo>
                    <a:pt x="792641" y="15402"/>
                    <a:pt x="930387" y="76324"/>
                    <a:pt x="1038693" y="184629"/>
                  </a:cubicBezTo>
                  <a:cubicBezTo>
                    <a:pt x="1270776" y="416713"/>
                    <a:pt x="1285281" y="783983"/>
                    <a:pt x="1082209" y="1032965"/>
                  </a:cubicBezTo>
                  <a:lnTo>
                    <a:pt x="1075808" y="1040046"/>
                  </a:lnTo>
                  <a:lnTo>
                    <a:pt x="880268" y="1334665"/>
                  </a:lnTo>
                  <a:lnTo>
                    <a:pt x="344091" y="1334665"/>
                  </a:lnTo>
                  <a:lnTo>
                    <a:pt x="148551" y="1040046"/>
                  </a:lnTo>
                  <a:lnTo>
                    <a:pt x="142151" y="1032965"/>
                  </a:lnTo>
                  <a:cubicBezTo>
                    <a:pt x="-60922" y="783983"/>
                    <a:pt x="-46417" y="416713"/>
                    <a:pt x="185667" y="184629"/>
                  </a:cubicBezTo>
                  <a:cubicBezTo>
                    <a:pt x="293972" y="76324"/>
                    <a:pt x="431718" y="15402"/>
                    <a:pt x="573145" y="18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587033" y="3570219"/>
              <a:ext cx="327617" cy="12548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490" y="4782205"/>
            <a:ext cx="413236" cy="442171"/>
            <a:chOff x="3458199" y="3590925"/>
            <a:chExt cx="624067" cy="667764"/>
          </a:xfrm>
          <a:solidFill>
            <a:srgbClr val="468966"/>
          </a:solidFill>
        </p:grpSpPr>
        <p:sp>
          <p:nvSpPr>
            <p:cNvPr id="56" name="Oval 55"/>
            <p:cNvSpPr/>
            <p:nvPr/>
          </p:nvSpPr>
          <p:spPr>
            <a:xfrm>
              <a:off x="3757937" y="3590925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458199" y="3851417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25428" y="4101851"/>
              <a:ext cx="156838" cy="156838"/>
            </a:xfrm>
            <a:prstGeom prst="ellips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Straight Connector 58"/>
            <p:cNvCxnSpPr>
              <a:stCxn id="56" idx="3"/>
              <a:endCxn id="57" idx="7"/>
            </p:cNvCxnSpPr>
            <p:nvPr/>
          </p:nvCxnSpPr>
          <p:spPr>
            <a:xfrm flipH="1">
              <a:off x="3592069" y="3724795"/>
              <a:ext cx="188836" cy="149590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5"/>
              <a:endCxn id="58" idx="2"/>
            </p:cNvCxnSpPr>
            <p:nvPr/>
          </p:nvCxnSpPr>
          <p:spPr>
            <a:xfrm>
              <a:off x="3592069" y="3985287"/>
              <a:ext cx="333359" cy="194983"/>
            </a:xfrm>
            <a:prstGeom prst="line">
              <a:avLst/>
            </a:prstGeom>
            <a:grpFill/>
            <a:ln>
              <a:solidFill>
                <a:srgbClr val="468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707423" y="1344904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CLOUD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07423" y="3327229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7423" y="2989458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LIGHT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7423" y="4947377"/>
            <a:ext cx="36560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200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Lorem ipsum dolor sit amet, soleat doctus scaevola te sea. Lorem nobis molestie quo id, at usu virtute accumsan, in legere labore neglegentur has.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07423" y="4609606"/>
            <a:ext cx="36688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2000" b="1">
                <a:solidFill>
                  <a:srgbClr val="468966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SERVICE</a:t>
            </a:r>
            <a:endParaRPr lang="ko-KR" altLang="en-US" sz="2000" b="1">
              <a:solidFill>
                <a:srgbClr val="468966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6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3712</TotalTime>
  <Words>314</Words>
  <Application>Microsoft Macintosh PowerPoint</Application>
  <PresentationFormat>화면 슬라이드 쇼(4:3)</PresentationFormat>
  <Paragraphs>80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 UltraLight</vt:lpstr>
      <vt:lpstr>나눔손글씨 펜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서하령</cp:lastModifiedBy>
  <cp:revision>267</cp:revision>
  <dcterms:created xsi:type="dcterms:W3CDTF">2015-10-11T11:17:49Z</dcterms:created>
  <dcterms:modified xsi:type="dcterms:W3CDTF">2020-06-08T10:06:07Z</dcterms:modified>
</cp:coreProperties>
</file>