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4A057-7E91-4BFF-90F0-7F40A0912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258C23-A3A0-4F1C-A212-EBC75502A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53EB-3562-4C1B-9483-3BEBE3BA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881C-EE82-4C4F-B404-510D2D51DF9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E1F90-38BE-4372-A097-BB973996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4A407-7F95-4329-8D46-57CAB4A7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D480-D224-4F34-89AF-1CF4D3116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20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76A0D-BB7F-49D1-8C0F-FE7ECF61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676F3D-B78F-4DFB-9B2C-FCDA1068E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16344-42E8-4760-BF70-13B84091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881C-EE82-4C4F-B404-510D2D51DF9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2B48D-93A1-4D5E-9E3D-B65A574B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B8C24-68D3-47D3-814B-87FB3DFF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D480-D224-4F34-89AF-1CF4D3116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50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ED9D9F-FE3A-430C-B8AD-B43E88701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36088F-B939-4307-8C21-0F020C822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CB0DE-4B5B-43BF-BB0F-7D3234A4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881C-EE82-4C4F-B404-510D2D51DF9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FA71D-5933-43F3-92D8-650F8B0C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77A72-5F18-4A92-B3BB-BE728A42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D480-D224-4F34-89AF-1CF4D3116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9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03606-3334-4C3D-A52E-06FFDDA4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4EECF-9CCA-4472-918B-055D49D1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0120E-0275-4714-B5E3-DAC5D1EE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881C-EE82-4C4F-B404-510D2D51DF9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17F3D-43A8-40A1-849B-829D7DD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0D135-CEBD-4A53-8FA4-5D20179B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D480-D224-4F34-89AF-1CF4D3116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11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9F7E2-B3D2-47A0-BCE8-EF11C0E71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739581-0EA7-4123-92C9-B9F733BC6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E351B-4ED9-465B-BB8E-6A86A054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881C-EE82-4C4F-B404-510D2D51DF9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2BCA3-09AC-4F56-9834-9CC5C6B1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B778B-C480-4917-925F-C1E4C35A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D480-D224-4F34-89AF-1CF4D3116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99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A1AD1-E423-4810-9BA7-4D398D10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E94E6-3348-4688-8A48-1C2669B62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2B5CDD-8BCA-4636-9836-6987E9D80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F03439-DB20-483F-B480-7B0C6D22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881C-EE82-4C4F-B404-510D2D51DF9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A5DA81-99BC-47E4-8CFF-1CB7F73E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FA11ED-C0AD-4F53-AEDE-CDCBC91C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D480-D224-4F34-89AF-1CF4D3116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1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CF4B4-EC95-4C6D-8987-487D8B2C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58174C-99AE-405C-9655-105BDC1E3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AA7A94-ADCA-4C94-9BF7-120313F80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EC4A1F-F5D9-4D50-91CA-48700BFCF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0B61F8-67BA-4E08-8D72-205BD07CA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DE9AEC-154B-459A-9EB6-3F8B4B04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881C-EE82-4C4F-B404-510D2D51DF9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B43439-7A9D-4869-B481-72E80C60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F00278-8F94-4BBA-B76C-3A433CF6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D480-D224-4F34-89AF-1CF4D3116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6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FAD98-2366-4DA4-A593-B8FE0FFF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34F474-87F6-46EB-A1CD-6FF51B74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881C-EE82-4C4F-B404-510D2D51DF9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DD9C44-6A92-46CC-9B45-C95B4280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FD3124-3D87-499E-8CBA-0C69093D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D480-D224-4F34-89AF-1CF4D3116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23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202615-2440-497E-80D8-116DDD71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881C-EE82-4C4F-B404-510D2D51DF9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81CB79-EFE0-4C52-B041-BADB0355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44E5D2-D1C6-4683-B12F-DE6E1A41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D480-D224-4F34-89AF-1CF4D3116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DA84D-5773-4F25-A719-2574C6D9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83DAF-0686-46BB-A654-98CF5CB09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ECD681-B2A0-4A03-9FE1-2EEE429F5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05E715-D36D-4072-BAEE-459F37FD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881C-EE82-4C4F-B404-510D2D51DF9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413374-6FA9-4E23-B5E7-6DB5126C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50A6E4-4C6C-4145-BE98-E45D866D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D480-D224-4F34-89AF-1CF4D3116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96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5C318-85D6-49E7-98D0-E6C224D0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7E4C54-B2EA-4E16-9565-AD9157930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1CC855-4498-477E-A665-C008C8244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2E3614-ADFD-4B58-8F51-4F39BC34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881C-EE82-4C4F-B404-510D2D51DF9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FF25B3-BDCC-437C-91D2-BA1FEC22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768325-2613-4B3D-9215-5361EAB1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D480-D224-4F34-89AF-1CF4D3116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9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9D7C84-EB6F-4523-903D-AD7D48DA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0A8A57-18FA-4A83-B9B1-A9BAEC9C9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9604C-7157-40B0-887B-A61922C2E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0881C-EE82-4C4F-B404-510D2D51DF9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0ECD7-EA7F-460A-8E91-3BD9B377C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B6DA5-EACB-4902-8FD4-3F208662C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8D480-D224-4F34-89AF-1CF4D3116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36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tag/university-5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118A8C-32E9-45CB-B4A0-2B10E4BFD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17486" y="800782"/>
            <a:ext cx="6652020" cy="5571067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2EF05084-75FD-48B4-83B8-E8433258806F}"/>
              </a:ext>
            </a:extLst>
          </p:cNvPr>
          <p:cNvSpPr/>
          <p:nvPr/>
        </p:nvSpPr>
        <p:spPr>
          <a:xfrm>
            <a:off x="297222" y="227851"/>
            <a:ext cx="2369574" cy="776748"/>
          </a:xfrm>
          <a:prstGeom prst="wedgeRoundRectCallout">
            <a:avLst>
              <a:gd name="adj1" fmla="val 41823"/>
              <a:gd name="adj2" fmla="val 70095"/>
              <a:gd name="adj3" fmla="val 1666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ABCDEFGHIJKLM…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id="{B8D087CE-77C0-468F-8565-F42DD816467F}"/>
              </a:ext>
            </a:extLst>
          </p:cNvPr>
          <p:cNvSpPr/>
          <p:nvPr/>
        </p:nvSpPr>
        <p:spPr>
          <a:xfrm>
            <a:off x="10041622" y="1853967"/>
            <a:ext cx="1601215" cy="227783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BCDEFGHIJKLM………………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E2B881-6C46-443E-A3C4-1A5B3A99A29D}"/>
              </a:ext>
            </a:extLst>
          </p:cNvPr>
          <p:cNvSpPr/>
          <p:nvPr/>
        </p:nvSpPr>
        <p:spPr>
          <a:xfrm>
            <a:off x="6350466" y="4692019"/>
            <a:ext cx="3137978" cy="12366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309FBB-92CE-4737-859A-F2BDF4A00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48883" y="4696213"/>
            <a:ext cx="1179122" cy="98751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758F2A1-A4AC-41BA-8DE5-59122B97A285}"/>
              </a:ext>
            </a:extLst>
          </p:cNvPr>
          <p:cNvSpPr/>
          <p:nvPr/>
        </p:nvSpPr>
        <p:spPr>
          <a:xfrm>
            <a:off x="6582268" y="5664428"/>
            <a:ext cx="2674374" cy="22614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ABCDEFGHIJKLM…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DEE6A7B-28B4-4F06-BC28-C914356CB503}"/>
              </a:ext>
            </a:extLst>
          </p:cNvPr>
          <p:cNvSpPr/>
          <p:nvPr/>
        </p:nvSpPr>
        <p:spPr>
          <a:xfrm>
            <a:off x="6229945" y="5469622"/>
            <a:ext cx="467523" cy="13883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5AED434-23BA-467A-AC8E-7210E7F2969C}"/>
              </a:ext>
            </a:extLst>
          </p:cNvPr>
          <p:cNvSpPr/>
          <p:nvPr/>
        </p:nvSpPr>
        <p:spPr>
          <a:xfrm>
            <a:off x="9267379" y="5469622"/>
            <a:ext cx="467523" cy="13883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1105914-90F2-4D22-8D58-C0F68CB15E9D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 flipV="1">
            <a:off x="9488444" y="4131802"/>
            <a:ext cx="1353786" cy="1178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4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 호성</dc:creator>
  <cp:lastModifiedBy>sonnyok123@gmail.com</cp:lastModifiedBy>
  <cp:revision>4</cp:revision>
  <dcterms:created xsi:type="dcterms:W3CDTF">2020-04-16T12:22:37Z</dcterms:created>
  <dcterms:modified xsi:type="dcterms:W3CDTF">2020-04-16T13:19:27Z</dcterms:modified>
</cp:coreProperties>
</file>