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16003-E72E-4380-96E4-9C6F6861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1F0B7-2C00-4D90-995D-849F6CEC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E0F6D-3808-40DB-9C6B-29D7E7A4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CCE45-1FF9-4678-B854-8BBEE955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FF613-FC7E-4AE6-B899-F7F6254A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1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60104-BC04-476F-A929-A8BD8F65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5E089-834B-4F2B-9D6D-3BB66107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B0A04-316A-435B-B35A-82C754B5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F396F-72F4-40B0-9F3C-12984B98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285AA-F1F7-4ECF-BCB4-A0D80507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3130E8-8334-47F6-9D39-4AD9BDCCC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72DA1-59D5-419F-B56D-0184AF2F3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B5DE5-803A-4625-9B27-D3B8F8C0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3092-10C8-4406-B5E8-A99BBFE7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B3AA3-B31B-40A0-9E45-1233B8F8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7FAD6-3850-4C7B-9680-6080247C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27EF0-D74F-4AF6-8E83-8CF3F408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37ECE-EDAE-4FB3-94AA-E3D820DD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56F05-A61F-4AC3-8271-1566F0EF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3F002-D7EB-4BFC-A9E1-EF30A051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50F5A-A9F8-45A6-8900-1EBC4824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21E5E-5A57-4C07-9125-0BC6DE14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8DF8D-1ABA-4EDB-867A-BB0BE82C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2DA95-C320-4CCC-B690-DAEFA88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74B17-53A5-4151-A5DA-E2B66DA9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7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27B9-8649-4E1F-89F6-4EE569F6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B9479-10B7-4A23-91E3-62E8BFC74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46540-10AC-4EA6-90B8-807C2472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D38A7-E7BC-4C19-B71D-276824B5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6AC53-339F-4EA6-8041-117A3D64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9FB4C-7064-4D04-9D76-D85EEFD1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5CD56-BEE8-45A5-8644-8CBDBF9B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1FD4B-0108-4112-8260-D1AF1060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214A9-AF3D-459E-8C7E-074F4478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0C77A-32B7-4AFE-9ED8-2BDD47C2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DC547-0031-45DC-B76D-583A7F6F9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AC51F7-EFFF-481D-BFBD-F6187B0A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AC290-CFD6-4CC5-8397-430E57AF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F628A3-2213-48EE-9217-0BCF7F8D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CFED7-E01A-4E4E-81CF-03849711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55BD1A-9F5F-49DA-A259-4ECAA87B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90392-DCB5-4EC0-99F7-4358FC98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7ACC6-20DB-483E-A33C-136F6DAA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5389C-5785-4BA2-AD91-5C4ACF1A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AB6A6C-D62B-4CE6-9DF2-0C184ED5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96977-0A6E-4089-8003-3662D9A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7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81AD-62C6-4917-B08B-7D5EBBED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C3F54-785A-4AB0-AEC0-B465790F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C1597-103D-4828-A582-D954F760A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99A24-2861-49B6-97A4-65AFE220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0608C-C47E-4125-9BCA-DC7DE2DA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5DF35-B69C-4CFC-A921-01289CEB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36CF5-C0D6-4392-869C-AA181C9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1AABCE-6F3F-43C5-894E-CE7605F4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0E493-E218-4BA7-B918-00E2C7F2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FAAE0-187F-4485-AE8E-7EEF31B7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EE95F-CF85-475D-B30D-6BCBB9EB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0D359-4CFF-4DD0-83CB-9EC5EE1A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4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22FAE-B9B9-46A1-8E41-592EA37E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C147D-3B8D-475C-A848-A4404769B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398A3-627A-42D4-8F7D-7E188F3D7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2F4A-DE37-4C73-B32C-AC25398FAFA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A0D2B-E0E4-4DB9-A69E-C70680B3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05D4A-D529-466E-8897-06DB8125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3883-C90A-427E-AA26-9361108AB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8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0A5B6D2-428D-4972-B18A-03327868AE64}"/>
              </a:ext>
            </a:extLst>
          </p:cNvPr>
          <p:cNvSpPr txBox="1"/>
          <p:nvPr/>
        </p:nvSpPr>
        <p:spPr>
          <a:xfrm>
            <a:off x="9732305" y="6473428"/>
            <a:ext cx="25458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21600695 </a:t>
            </a:r>
            <a:r>
              <a:rPr lang="ko-KR" altLang="en-US" sz="2300" dirty="0"/>
              <a:t>조현재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39A9BC-C6B5-4C40-89CC-E9B841D2C3CE}"/>
              </a:ext>
            </a:extLst>
          </p:cNvPr>
          <p:cNvGrpSpPr/>
          <p:nvPr/>
        </p:nvGrpSpPr>
        <p:grpSpPr>
          <a:xfrm>
            <a:off x="9577522" y="-19919"/>
            <a:ext cx="2564080" cy="486113"/>
            <a:chOff x="9577522" y="-19919"/>
            <a:chExt cx="2564080" cy="48611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EFA5D5-9B42-4018-A358-EDD702758528}"/>
                </a:ext>
              </a:extLst>
            </p:cNvPr>
            <p:cNvSpPr txBox="1"/>
            <p:nvPr/>
          </p:nvSpPr>
          <p:spPr>
            <a:xfrm>
              <a:off x="9949335" y="0"/>
              <a:ext cx="219226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00" dirty="0"/>
                <a:t>ICT</a:t>
              </a:r>
              <a:r>
                <a:rPr lang="ko-KR" altLang="en-US" sz="2300" dirty="0"/>
                <a:t> </a:t>
              </a:r>
              <a:r>
                <a:rPr lang="ko-KR" altLang="en-US" sz="2300" dirty="0" err="1"/>
                <a:t>문해방</a:t>
              </a:r>
              <a:r>
                <a:rPr lang="ko-KR" altLang="en-US" sz="2300" dirty="0"/>
                <a:t> </a:t>
              </a:r>
              <a:r>
                <a:rPr lang="en-US" altLang="ko-KR" sz="2300" dirty="0"/>
                <a:t>pa5</a:t>
              </a:r>
              <a:endParaRPr lang="ko-KR" altLang="en-US" sz="2300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B2099E5-FCA5-4A02-ABCF-404632946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1315" y1="21972" x2="31142" y2="23875"/>
                          <a14:foregroundMark x1="27682" y1="25952" x2="27682" y2="25952"/>
                          <a14:foregroundMark x1="37197" y1="21280" x2="37197" y2="21280"/>
                          <a14:foregroundMark x1="40138" y1="19204" x2="40138" y2="19204"/>
                          <a14:foregroundMark x1="39100" y1="19204" x2="39100" y2="19204"/>
                          <a14:foregroundMark x1="37889" y1="19204" x2="37889" y2="19204"/>
                          <a14:foregroundMark x1="40484" y1="18685" x2="56401" y2="16955"/>
                          <a14:foregroundMark x1="56401" y1="16955" x2="64706" y2="21453"/>
                          <a14:foregroundMark x1="76644" y1="28028" x2="72318" y2="27682"/>
                          <a14:foregroundMark x1="68685" y1="41522" x2="55190" y2="28028"/>
                          <a14:foregroundMark x1="55190" y1="28028" x2="35467" y2="29585"/>
                          <a14:foregroundMark x1="35467" y1="29585" x2="26125" y2="47232"/>
                          <a14:foregroundMark x1="26125" y1="47232" x2="50173" y2="58131"/>
                          <a14:foregroundMark x1="50173" y1="58131" x2="70588" y2="53633"/>
                          <a14:foregroundMark x1="70588" y1="53633" x2="72491" y2="35294"/>
                          <a14:foregroundMark x1="72491" y1="35294" x2="58131" y2="30450"/>
                          <a14:foregroundMark x1="58131" y1="30450" x2="40830" y2="47751"/>
                          <a14:foregroundMark x1="40830" y1="47751" x2="48789" y2="63322"/>
                          <a14:foregroundMark x1="48789" y1="63322" x2="72837" y2="53287"/>
                          <a14:foregroundMark x1="72837" y1="53287" x2="61073" y2="34602"/>
                          <a14:foregroundMark x1="61073" y1="34602" x2="41522" y2="38408"/>
                          <a14:foregroundMark x1="41522" y1="38408" x2="37889" y2="53287"/>
                          <a14:foregroundMark x1="37889" y1="53287" x2="50519" y2="69723"/>
                          <a14:foregroundMark x1="50519" y1="69723" x2="65052" y2="57785"/>
                          <a14:foregroundMark x1="65052" y1="57785" x2="59689" y2="42042"/>
                          <a14:foregroundMark x1="59689" y1="42042" x2="43599" y2="46713"/>
                          <a14:foregroundMark x1="43599" y1="46713" x2="36159" y2="65917"/>
                          <a14:foregroundMark x1="36159" y1="65917" x2="52249" y2="75433"/>
                          <a14:foregroundMark x1="52249" y1="75433" x2="67128" y2="58131"/>
                          <a14:foregroundMark x1="67128" y1="58131" x2="61073" y2="44637"/>
                          <a14:foregroundMark x1="61073" y1="44637" x2="35813" y2="59170"/>
                          <a14:foregroundMark x1="35813" y1="59170" x2="43253" y2="73183"/>
                          <a14:foregroundMark x1="43253" y1="73183" x2="59862" y2="74567"/>
                          <a14:foregroundMark x1="59862" y1="74567" x2="66090" y2="57439"/>
                          <a14:foregroundMark x1="66090" y1="57439" x2="49135" y2="59862"/>
                          <a14:foregroundMark x1="49135" y1="59862" x2="63149" y2="70069"/>
                          <a14:foregroundMark x1="63149" y1="70069" x2="49135" y2="73875"/>
                          <a14:foregroundMark x1="49135" y1="73875" x2="48962" y2="75260"/>
                          <a14:foregroundMark x1="22318" y1="38581" x2="21453" y2="53460"/>
                          <a14:foregroundMark x1="21453" y1="53460" x2="28547" y2="68512"/>
                          <a14:foregroundMark x1="28547" y1="68512" x2="42388" y2="79066"/>
                          <a14:foregroundMark x1="42388" y1="79066" x2="57266" y2="79239"/>
                          <a14:foregroundMark x1="57266" y1="79239" x2="73875" y2="73702"/>
                          <a14:foregroundMark x1="73875" y1="73702" x2="80969" y2="59689"/>
                          <a14:foregroundMark x1="80969" y1="59689" x2="82526" y2="45675"/>
                          <a14:foregroundMark x1="17993" y1="55363" x2="24913" y2="69377"/>
                          <a14:foregroundMark x1="24913" y1="69377" x2="35467" y2="75952"/>
                          <a14:foregroundMark x1="29239" y1="28028" x2="42734" y2="21280"/>
                          <a14:foregroundMark x1="42734" y1="21280" x2="35121" y2="17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522" y="-19919"/>
              <a:ext cx="486113" cy="48611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449ACE-D21A-41A8-9135-6E6E2E389BFF}"/>
              </a:ext>
            </a:extLst>
          </p:cNvPr>
          <p:cNvSpPr txBox="1"/>
          <p:nvPr/>
        </p:nvSpPr>
        <p:spPr>
          <a:xfrm>
            <a:off x="52472" y="446276"/>
            <a:ext cx="23344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ym typeface="Wingdings" panose="05000000000000000000" pitchFamily="2" charset="2"/>
              </a:rPr>
              <a:t>- What to do?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9C96B-1588-4DE9-AC57-DBC09B3584EF}"/>
              </a:ext>
            </a:extLst>
          </p:cNvPr>
          <p:cNvSpPr txBox="1"/>
          <p:nvPr/>
        </p:nvSpPr>
        <p:spPr>
          <a:xfrm>
            <a:off x="0" y="2449285"/>
            <a:ext cx="20623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ym typeface="Wingdings" panose="05000000000000000000" pitchFamily="2" charset="2"/>
              </a:rPr>
              <a:t>- Fact Check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B1620-4E1D-4B8A-948B-5CB2DCDCEBF9}"/>
              </a:ext>
            </a:extLst>
          </p:cNvPr>
          <p:cNvSpPr txBox="1"/>
          <p:nvPr/>
        </p:nvSpPr>
        <p:spPr>
          <a:xfrm>
            <a:off x="326571" y="833352"/>
            <a:ext cx="1174334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∙ 도형을 몇 개 생성할 지</a:t>
            </a:r>
            <a:r>
              <a:rPr lang="en-US" altLang="ko-KR" sz="1500" dirty="0"/>
              <a:t>, </a:t>
            </a:r>
            <a:r>
              <a:rPr lang="ko-KR" altLang="en-US" sz="1500" dirty="0"/>
              <a:t>값을 입력 받은 후</a:t>
            </a:r>
            <a:r>
              <a:rPr lang="en-US" altLang="ko-KR" sz="1500" dirty="0"/>
              <a:t>, </a:t>
            </a:r>
            <a:r>
              <a:rPr lang="ko-KR" altLang="en-US" sz="1500" dirty="0"/>
              <a:t>입력 받은 만큼 도형을 규칙에 따라 </a:t>
            </a:r>
            <a:r>
              <a:rPr lang="en-US" altLang="ko-KR" sz="1500" dirty="0"/>
              <a:t>input </a:t>
            </a:r>
            <a:r>
              <a:rPr lang="ko-KR" altLang="en-US" sz="1500" dirty="0"/>
              <a:t>받아 생성한다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∙ 이 때 입력 받은 도형들을 배열하여 </a:t>
            </a:r>
            <a:r>
              <a:rPr lang="en-US" altLang="ko-KR" sz="1500" dirty="0"/>
              <a:t>square</a:t>
            </a:r>
            <a:r>
              <a:rPr lang="ko-KR" altLang="en-US" sz="1500" dirty="0"/>
              <a:t>을 생성할 수 있는지 판단하여</a:t>
            </a:r>
            <a:r>
              <a:rPr lang="en-US" altLang="ko-KR" sz="1500" dirty="0"/>
              <a:t>, </a:t>
            </a:r>
            <a:r>
              <a:rPr lang="ko-KR" altLang="en-US" sz="1500" dirty="0"/>
              <a:t>생성할 수 있다면</a:t>
            </a:r>
            <a:r>
              <a:rPr lang="en-US" altLang="ko-KR" sz="1500" dirty="0"/>
              <a:t>, </a:t>
            </a:r>
            <a:r>
              <a:rPr lang="ko-KR" altLang="en-US" sz="1500" dirty="0"/>
              <a:t>생성한 </a:t>
            </a:r>
            <a:r>
              <a:rPr lang="en-US" altLang="ko-KR" sz="1500" dirty="0"/>
              <a:t>square</a:t>
            </a:r>
            <a:r>
              <a:rPr lang="ko-KR" altLang="en-US" sz="1500" dirty="0"/>
              <a:t>을 입력 받은</a:t>
            </a:r>
            <a:r>
              <a:rPr lang="en-US" altLang="ko-KR" sz="1500" dirty="0"/>
              <a:t> </a:t>
            </a:r>
            <a:r>
              <a:rPr lang="ko-KR" altLang="en-US" sz="1500" dirty="0"/>
              <a:t>순서에 따라 </a:t>
            </a:r>
            <a:endParaRPr lang="en-US" altLang="ko-KR" sz="1500" dirty="0"/>
          </a:p>
          <a:p>
            <a:r>
              <a:rPr lang="ko-KR" altLang="en-US" sz="1500" dirty="0"/>
              <a:t>숫자를 통해서 배열 위치에 배열하고</a:t>
            </a:r>
            <a:r>
              <a:rPr lang="en-US" altLang="ko-KR" sz="1500" dirty="0"/>
              <a:t>, </a:t>
            </a:r>
            <a:r>
              <a:rPr lang="ko-KR" altLang="en-US" sz="1500" dirty="0"/>
              <a:t>생성하지 못한다면 생성하지 못한다고 프린트 해야 한다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AC32A-410C-47B9-9506-B887D5E398AC}"/>
              </a:ext>
            </a:extLst>
          </p:cNvPr>
          <p:cNvSpPr txBox="1"/>
          <p:nvPr/>
        </p:nvSpPr>
        <p:spPr>
          <a:xfrm>
            <a:off x="326571" y="2926339"/>
            <a:ext cx="9160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∙ 총 받은 도형의 칸 개수 합이 </a:t>
            </a:r>
            <a:r>
              <a:rPr lang="en-US" altLang="ko-KR" sz="1500" dirty="0"/>
              <a:t>n</a:t>
            </a:r>
            <a:r>
              <a:rPr lang="en-US" altLang="ko-KR" sz="1500" baseline="30000" dirty="0"/>
              <a:t>2</a:t>
            </a:r>
            <a:r>
              <a:rPr lang="ko-KR" altLang="en-US" sz="1500" dirty="0"/>
              <a:t>이 아니면 </a:t>
            </a:r>
            <a:r>
              <a:rPr lang="en-US" altLang="ko-KR" sz="1500" dirty="0"/>
              <a:t>square </a:t>
            </a:r>
            <a:r>
              <a:rPr lang="ko-KR" altLang="en-US" sz="1500" dirty="0"/>
              <a:t>형성은 불가능하다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∙ 도형은 최대 </a:t>
            </a:r>
            <a:r>
              <a:rPr lang="en-US" altLang="ko-KR" sz="1500" dirty="0"/>
              <a:t>5</a:t>
            </a:r>
            <a:r>
              <a:rPr lang="ko-KR" altLang="en-US" sz="1500" dirty="0"/>
              <a:t>개까지 받을 수 있고</a:t>
            </a:r>
            <a:r>
              <a:rPr lang="en-US" altLang="ko-KR" sz="1500" dirty="0"/>
              <a:t>, </a:t>
            </a:r>
            <a:r>
              <a:rPr lang="ko-KR" altLang="en-US" sz="1500" dirty="0"/>
              <a:t>가로</a:t>
            </a:r>
            <a:r>
              <a:rPr lang="en-US" altLang="ko-KR" sz="1500" dirty="0"/>
              <a:t>,</a:t>
            </a:r>
            <a:r>
              <a:rPr lang="ko-KR" altLang="en-US" sz="1500" dirty="0"/>
              <a:t>세로 값은 </a:t>
            </a:r>
            <a:r>
              <a:rPr lang="en-US" altLang="ko-KR" sz="1500" dirty="0"/>
              <a:t>4</a:t>
            </a:r>
            <a:r>
              <a:rPr lang="ko-KR" altLang="en-US" sz="1500" dirty="0"/>
              <a:t>까지 받을 수 있기에</a:t>
            </a:r>
            <a:r>
              <a:rPr lang="en-US" altLang="ko-KR" sz="1500" dirty="0"/>
              <a:t>, </a:t>
            </a:r>
            <a:r>
              <a:rPr lang="ko-KR" altLang="en-US" sz="1500" dirty="0"/>
              <a:t>최대한 형성 가능한 </a:t>
            </a:r>
            <a:r>
              <a:rPr lang="en-US" altLang="ko-KR" sz="1500" dirty="0"/>
              <a:t>square</a:t>
            </a:r>
            <a:r>
              <a:rPr lang="ko-KR" altLang="en-US" sz="1500" dirty="0"/>
              <a:t>는</a:t>
            </a:r>
            <a:endParaRPr lang="en-US" altLang="ko-KR" sz="1500" dirty="0"/>
          </a:p>
          <a:p>
            <a:r>
              <a:rPr lang="ko-KR" altLang="en-US" sz="1500" dirty="0"/>
              <a:t>가로</a:t>
            </a:r>
            <a:r>
              <a:rPr lang="en-US" altLang="ko-KR" sz="1500" dirty="0"/>
              <a:t>,</a:t>
            </a:r>
            <a:r>
              <a:rPr lang="ko-KR" altLang="en-US" sz="1500" dirty="0"/>
              <a:t>세로가 </a:t>
            </a:r>
            <a:r>
              <a:rPr lang="en-US" altLang="ko-KR" sz="1500" dirty="0"/>
              <a:t>8</a:t>
            </a:r>
            <a:r>
              <a:rPr lang="ko-KR" altLang="en-US" sz="1500" dirty="0"/>
              <a:t>인 경우이다</a:t>
            </a:r>
            <a:r>
              <a:rPr lang="en-US" altLang="ko-KR" sz="1500" dirty="0"/>
              <a:t>.(ex: </a:t>
            </a:r>
            <a:r>
              <a:rPr lang="ko-KR" altLang="en-US" sz="1500" dirty="0"/>
              <a:t>가로</a:t>
            </a:r>
            <a:r>
              <a:rPr lang="en-US" altLang="ko-KR" sz="1500" dirty="0"/>
              <a:t>, </a:t>
            </a:r>
            <a:r>
              <a:rPr lang="ko-KR" altLang="en-US" sz="1500" dirty="0"/>
              <a:t>세로가 </a:t>
            </a:r>
            <a:r>
              <a:rPr lang="en-US" altLang="ko-KR" sz="1500" dirty="0"/>
              <a:t>4</a:t>
            </a:r>
            <a:r>
              <a:rPr lang="ko-KR" altLang="en-US" sz="1500" dirty="0"/>
              <a:t>인 도형 </a:t>
            </a:r>
            <a:r>
              <a:rPr lang="en-US" altLang="ko-KR" sz="1500" dirty="0"/>
              <a:t>4</a:t>
            </a:r>
            <a:r>
              <a:rPr lang="ko-KR" altLang="en-US" sz="1500" dirty="0"/>
              <a:t>개 받을 시</a:t>
            </a:r>
            <a:r>
              <a:rPr lang="en-US" altLang="ko-KR" sz="1500" dirty="0"/>
              <a:t>, 64</a:t>
            </a:r>
            <a:r>
              <a:rPr lang="ko-KR" altLang="en-US" sz="1500" dirty="0"/>
              <a:t>개</a:t>
            </a:r>
            <a:r>
              <a:rPr lang="en-US" altLang="ko-KR" sz="1500" dirty="0"/>
              <a:t>(8</a:t>
            </a:r>
            <a:r>
              <a:rPr lang="en-US" altLang="ko-KR" sz="1500" baseline="30000" dirty="0"/>
              <a:t>2</a:t>
            </a:r>
            <a:r>
              <a:rPr lang="en-US" altLang="ko-KR" sz="1500" dirty="0"/>
              <a:t>))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∙ 따라서 초기에 받은 도형 칸 개수 합이 </a:t>
            </a:r>
            <a:r>
              <a:rPr lang="en-US" altLang="ko-KR" sz="1500" dirty="0"/>
              <a:t>n</a:t>
            </a:r>
            <a:r>
              <a:rPr lang="en-US" altLang="ko-KR" sz="1500" baseline="30000" dirty="0"/>
              <a:t>2</a:t>
            </a:r>
            <a:r>
              <a:rPr lang="ko-KR" altLang="en-US" sz="1500" dirty="0"/>
              <a:t>이 아니면</a:t>
            </a:r>
            <a:r>
              <a:rPr lang="en-US" altLang="ko-KR" sz="1500" dirty="0"/>
              <a:t>(</a:t>
            </a:r>
            <a:r>
              <a:rPr lang="ko-KR" altLang="en-US" sz="1500" dirty="0"/>
              <a:t>여기서</a:t>
            </a:r>
            <a:r>
              <a:rPr lang="en-US" altLang="ko-KR" sz="1500" dirty="0"/>
              <a:t>, 1&lt;=n&lt;=8) </a:t>
            </a:r>
            <a:r>
              <a:rPr lang="ko-KR" altLang="en-US" sz="1500" dirty="0"/>
              <a:t>도형은 </a:t>
            </a:r>
            <a:r>
              <a:rPr lang="en-US" altLang="ko-KR" sz="1500" dirty="0"/>
              <a:t>n</a:t>
            </a:r>
            <a:r>
              <a:rPr lang="ko-KR" altLang="en-US" sz="1500" dirty="0"/>
              <a:t>스퀘어를 생성 못함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4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BEBF9-FFFC-4E0F-A2C8-34E13ECC38AF}"/>
              </a:ext>
            </a:extLst>
          </p:cNvPr>
          <p:cNvSpPr txBox="1"/>
          <p:nvPr/>
        </p:nvSpPr>
        <p:spPr>
          <a:xfrm>
            <a:off x="9732305" y="6473428"/>
            <a:ext cx="25458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21600695 </a:t>
            </a:r>
            <a:r>
              <a:rPr lang="ko-KR" altLang="en-US" sz="2300" dirty="0"/>
              <a:t>조현재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FBF5D6-31B8-4ADE-8216-1C282047FAA5}"/>
              </a:ext>
            </a:extLst>
          </p:cNvPr>
          <p:cNvGrpSpPr/>
          <p:nvPr/>
        </p:nvGrpSpPr>
        <p:grpSpPr>
          <a:xfrm>
            <a:off x="9577522" y="-19919"/>
            <a:ext cx="2564080" cy="486113"/>
            <a:chOff x="9577522" y="-19919"/>
            <a:chExt cx="2564080" cy="4861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A283AC-FD9D-4CA0-8A7B-C279F0EB8886}"/>
                </a:ext>
              </a:extLst>
            </p:cNvPr>
            <p:cNvSpPr txBox="1"/>
            <p:nvPr/>
          </p:nvSpPr>
          <p:spPr>
            <a:xfrm>
              <a:off x="9949335" y="0"/>
              <a:ext cx="219226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00" dirty="0"/>
                <a:t>ICT</a:t>
              </a:r>
              <a:r>
                <a:rPr lang="ko-KR" altLang="en-US" sz="2300" dirty="0"/>
                <a:t> </a:t>
              </a:r>
              <a:r>
                <a:rPr lang="ko-KR" altLang="en-US" sz="2300" dirty="0" err="1"/>
                <a:t>문해방</a:t>
              </a:r>
              <a:r>
                <a:rPr lang="ko-KR" altLang="en-US" sz="2300" dirty="0"/>
                <a:t> </a:t>
              </a:r>
              <a:r>
                <a:rPr lang="en-US" altLang="ko-KR" sz="2300" dirty="0"/>
                <a:t>pa5</a:t>
              </a:r>
              <a:endParaRPr lang="ko-KR" altLang="en-US" sz="2300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7E51828-6761-46FD-87B7-CF586121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1315" y1="21972" x2="31142" y2="23875"/>
                          <a14:foregroundMark x1="27682" y1="25952" x2="27682" y2="25952"/>
                          <a14:foregroundMark x1="37197" y1="21280" x2="37197" y2="21280"/>
                          <a14:foregroundMark x1="40138" y1="19204" x2="40138" y2="19204"/>
                          <a14:foregroundMark x1="39100" y1="19204" x2="39100" y2="19204"/>
                          <a14:foregroundMark x1="37889" y1="19204" x2="37889" y2="19204"/>
                          <a14:foregroundMark x1="40484" y1="18685" x2="56401" y2="16955"/>
                          <a14:foregroundMark x1="56401" y1="16955" x2="64706" y2="21453"/>
                          <a14:foregroundMark x1="76644" y1="28028" x2="72318" y2="27682"/>
                          <a14:foregroundMark x1="68685" y1="41522" x2="55190" y2="28028"/>
                          <a14:foregroundMark x1="55190" y1="28028" x2="35467" y2="29585"/>
                          <a14:foregroundMark x1="35467" y1="29585" x2="26125" y2="47232"/>
                          <a14:foregroundMark x1="26125" y1="47232" x2="50173" y2="58131"/>
                          <a14:foregroundMark x1="50173" y1="58131" x2="70588" y2="53633"/>
                          <a14:foregroundMark x1="70588" y1="53633" x2="72491" y2="35294"/>
                          <a14:foregroundMark x1="72491" y1="35294" x2="58131" y2="30450"/>
                          <a14:foregroundMark x1="58131" y1="30450" x2="40830" y2="47751"/>
                          <a14:foregroundMark x1="40830" y1="47751" x2="48789" y2="63322"/>
                          <a14:foregroundMark x1="48789" y1="63322" x2="72837" y2="53287"/>
                          <a14:foregroundMark x1="72837" y1="53287" x2="61073" y2="34602"/>
                          <a14:foregroundMark x1="61073" y1="34602" x2="41522" y2="38408"/>
                          <a14:foregroundMark x1="41522" y1="38408" x2="37889" y2="53287"/>
                          <a14:foregroundMark x1="37889" y1="53287" x2="50519" y2="69723"/>
                          <a14:foregroundMark x1="50519" y1="69723" x2="65052" y2="57785"/>
                          <a14:foregroundMark x1="65052" y1="57785" x2="59689" y2="42042"/>
                          <a14:foregroundMark x1="59689" y1="42042" x2="43599" y2="46713"/>
                          <a14:foregroundMark x1="43599" y1="46713" x2="36159" y2="65917"/>
                          <a14:foregroundMark x1="36159" y1="65917" x2="52249" y2="75433"/>
                          <a14:foregroundMark x1="52249" y1="75433" x2="67128" y2="58131"/>
                          <a14:foregroundMark x1="67128" y1="58131" x2="61073" y2="44637"/>
                          <a14:foregroundMark x1="61073" y1="44637" x2="35813" y2="59170"/>
                          <a14:foregroundMark x1="35813" y1="59170" x2="43253" y2="73183"/>
                          <a14:foregroundMark x1="43253" y1="73183" x2="59862" y2="74567"/>
                          <a14:foregroundMark x1="59862" y1="74567" x2="66090" y2="57439"/>
                          <a14:foregroundMark x1="66090" y1="57439" x2="49135" y2="59862"/>
                          <a14:foregroundMark x1="49135" y1="59862" x2="63149" y2="70069"/>
                          <a14:foregroundMark x1="63149" y1="70069" x2="49135" y2="73875"/>
                          <a14:foregroundMark x1="49135" y1="73875" x2="48962" y2="75260"/>
                          <a14:foregroundMark x1="22318" y1="38581" x2="21453" y2="53460"/>
                          <a14:foregroundMark x1="21453" y1="53460" x2="28547" y2="68512"/>
                          <a14:foregroundMark x1="28547" y1="68512" x2="42388" y2="79066"/>
                          <a14:foregroundMark x1="42388" y1="79066" x2="57266" y2="79239"/>
                          <a14:foregroundMark x1="57266" y1="79239" x2="73875" y2="73702"/>
                          <a14:foregroundMark x1="73875" y1="73702" x2="80969" y2="59689"/>
                          <a14:foregroundMark x1="80969" y1="59689" x2="82526" y2="45675"/>
                          <a14:foregroundMark x1="17993" y1="55363" x2="24913" y2="69377"/>
                          <a14:foregroundMark x1="24913" y1="69377" x2="35467" y2="75952"/>
                          <a14:foregroundMark x1="29239" y1="28028" x2="42734" y2="21280"/>
                          <a14:foregroundMark x1="42734" y1="21280" x2="35121" y2="17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522" y="-19919"/>
              <a:ext cx="486113" cy="48611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98F3BA-95B5-44B9-859D-AF10D3CBD31E}"/>
              </a:ext>
            </a:extLst>
          </p:cNvPr>
          <p:cNvSpPr txBox="1"/>
          <p:nvPr/>
        </p:nvSpPr>
        <p:spPr>
          <a:xfrm>
            <a:off x="50398" y="446276"/>
            <a:ext cx="2988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ym typeface="Wingdings" panose="05000000000000000000" pitchFamily="2" charset="2"/>
              </a:rPr>
              <a:t>- How To Solve It?</a:t>
            </a:r>
            <a:endParaRPr lang="ko-KR" altLang="en-US" sz="2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2E9B0-FA48-472D-883F-FE069AD181B1}"/>
              </a:ext>
            </a:extLst>
          </p:cNvPr>
          <p:cNvSpPr txBox="1"/>
          <p:nvPr/>
        </p:nvSpPr>
        <p:spPr>
          <a:xfrm>
            <a:off x="110961" y="4483359"/>
            <a:ext cx="19731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ym typeface="Wingdings" panose="05000000000000000000" pitchFamily="2" charset="2"/>
              </a:rPr>
              <a:t>- Algorithm</a:t>
            </a:r>
            <a:endParaRPr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AE6FE-7B82-434A-A5A8-D5B0A6DC96F5}"/>
              </a:ext>
            </a:extLst>
          </p:cNvPr>
          <p:cNvSpPr txBox="1"/>
          <p:nvPr/>
        </p:nvSpPr>
        <p:spPr>
          <a:xfrm>
            <a:off x="317241" y="923330"/>
            <a:ext cx="1166537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∙ 먼저 도형의 개수를 파악해서 도형을 리스트를 통해 입력 받는다</a:t>
            </a:r>
            <a:r>
              <a:rPr lang="en-US" altLang="ko-KR" sz="1400" dirty="0"/>
              <a:t>. (</a:t>
            </a:r>
            <a:r>
              <a:rPr lang="ko-KR" altLang="en-US" sz="1400" dirty="0"/>
              <a:t>리스트 속 리스트 개수는 행</a:t>
            </a:r>
            <a:r>
              <a:rPr lang="en-US" altLang="ko-KR" sz="1400" dirty="0"/>
              <a:t>, </a:t>
            </a:r>
            <a:r>
              <a:rPr lang="ko-KR" altLang="en-US" sz="1400" dirty="0"/>
              <a:t>리스트 속 리스트의 원소 수는 열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∙ 입력 받은 리스트 속 도형의 </a:t>
            </a:r>
            <a:r>
              <a:rPr lang="en-US" altLang="ko-KR" sz="1400" dirty="0"/>
              <a:t>1</a:t>
            </a:r>
            <a:r>
              <a:rPr lang="ko-KR" altLang="en-US" sz="1400" dirty="0"/>
              <a:t>의 개수 합이 </a:t>
            </a:r>
            <a:r>
              <a:rPr lang="en-US" altLang="ko-KR" sz="1400" dirty="0"/>
              <a:t>n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 </a:t>
            </a:r>
            <a:r>
              <a:rPr lang="ko-KR" altLang="en-US" sz="1400" dirty="0"/>
              <a:t>만족하는지 판단하고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만족 할 시</a:t>
            </a:r>
            <a:r>
              <a:rPr lang="en-US" altLang="ko-KR" sz="1400" dirty="0"/>
              <a:t>, </a:t>
            </a:r>
            <a:r>
              <a:rPr lang="ko-KR" altLang="en-US" sz="1400" dirty="0"/>
              <a:t>가로</a:t>
            </a:r>
            <a:r>
              <a:rPr lang="en-US" altLang="ko-KR" sz="1400" dirty="0"/>
              <a:t>, </a:t>
            </a:r>
            <a:r>
              <a:rPr lang="ko-KR" altLang="en-US" sz="1400" dirty="0"/>
              <a:t>세로가 </a:t>
            </a:r>
            <a:r>
              <a:rPr lang="en-US" altLang="ko-KR" sz="1400" dirty="0"/>
              <a:t>n</a:t>
            </a:r>
            <a:r>
              <a:rPr lang="ko-KR" altLang="en-US" sz="1400" dirty="0"/>
              <a:t>인 스퀘어를 만들어 스퀘어에 도형을 넣어본다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∙ 도형을 넣는데 반복적인 작업이 필요함으로</a:t>
            </a:r>
            <a:r>
              <a:rPr lang="en-US" altLang="ko-KR" sz="1400" dirty="0"/>
              <a:t>, Recursive </a:t>
            </a:r>
            <a:r>
              <a:rPr lang="ko-KR" altLang="en-US" sz="1400" dirty="0"/>
              <a:t>함수를 이용한다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때</a:t>
            </a:r>
            <a:r>
              <a:rPr lang="en-US" altLang="ko-KR" sz="1400" dirty="0"/>
              <a:t>, recursive </a:t>
            </a:r>
            <a:r>
              <a:rPr lang="ko-KR" altLang="en-US" sz="1400" dirty="0"/>
              <a:t>함수에서는 각 도형을 넣어보고</a:t>
            </a:r>
            <a:r>
              <a:rPr lang="en-US" altLang="ko-KR" sz="1400" dirty="0"/>
              <a:t>, </a:t>
            </a:r>
            <a:r>
              <a:rPr lang="ko-KR" altLang="en-US" sz="1400" dirty="0"/>
              <a:t>만족할 시</a:t>
            </a:r>
            <a:r>
              <a:rPr lang="en-US" altLang="ko-KR" sz="1400" dirty="0"/>
              <a:t>, </a:t>
            </a:r>
            <a:r>
              <a:rPr lang="ko-KR" altLang="en-US" sz="1400" dirty="0"/>
              <a:t>리스트</a:t>
            </a:r>
            <a:endParaRPr lang="en-US" altLang="ko-KR" sz="1400" dirty="0"/>
          </a:p>
          <a:p>
            <a:r>
              <a:rPr lang="ko-KR" altLang="en-US" sz="1400" dirty="0"/>
              <a:t>속 </a:t>
            </a:r>
            <a:r>
              <a:rPr lang="en-US" altLang="ko-KR" sz="1400" dirty="0"/>
              <a:t>index</a:t>
            </a:r>
            <a:r>
              <a:rPr lang="ko-KR" altLang="en-US" sz="1400" dirty="0"/>
              <a:t>값으로 </a:t>
            </a:r>
            <a:r>
              <a:rPr lang="en-US" altLang="ko-KR" sz="1400" dirty="0"/>
              <a:t>square</a:t>
            </a:r>
            <a:r>
              <a:rPr lang="ko-KR" altLang="en-US" sz="1400" dirty="0"/>
              <a:t>에 도형을 넣어주고</a:t>
            </a:r>
            <a:r>
              <a:rPr lang="en-US" altLang="ko-KR" sz="1400" dirty="0"/>
              <a:t>, </a:t>
            </a:r>
            <a:r>
              <a:rPr lang="ko-KR" altLang="en-US" sz="1400" dirty="0"/>
              <a:t>다음 인덱스의 도형으로 넘어가 다시 확인하는 순으로 반복한다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∙ 만약 모두 만족할 시</a:t>
            </a:r>
            <a:r>
              <a:rPr lang="en-US" altLang="ko-KR" sz="1400" dirty="0"/>
              <a:t>, square</a:t>
            </a:r>
            <a:r>
              <a:rPr lang="ko-KR" altLang="en-US" sz="1400" dirty="0"/>
              <a:t> 속 들어간 도형들의 모양을 출력해주고</a:t>
            </a:r>
            <a:r>
              <a:rPr lang="en-US" altLang="ko-KR" sz="1400" dirty="0"/>
              <a:t>, </a:t>
            </a:r>
            <a:r>
              <a:rPr lang="ko-KR" altLang="en-US" sz="1400" dirty="0"/>
              <a:t>만족하지 못할 시</a:t>
            </a:r>
            <a:r>
              <a:rPr lang="en-US" altLang="ko-KR" sz="1400" dirty="0"/>
              <a:t>, recursive</a:t>
            </a:r>
            <a:r>
              <a:rPr lang="ko-KR" altLang="en-US" sz="1400" dirty="0"/>
              <a:t> 이전의 함수로 돌아간다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∙ 다음 도형이 만족하지 않았기에</a:t>
            </a:r>
            <a:r>
              <a:rPr lang="en-US" altLang="ko-KR" sz="1400" dirty="0"/>
              <a:t>, </a:t>
            </a:r>
            <a:r>
              <a:rPr lang="ko-KR" altLang="en-US" sz="1400" dirty="0"/>
              <a:t>현 도형이 들어간 </a:t>
            </a:r>
            <a:r>
              <a:rPr lang="en-US" altLang="ko-KR" sz="1400" dirty="0"/>
              <a:t>square</a:t>
            </a:r>
            <a:r>
              <a:rPr lang="ko-KR" altLang="en-US" sz="1400" dirty="0"/>
              <a:t>에서 현 도형을 빼고 다른 칸에 도형이 들어갈 수 있는지 확인하고</a:t>
            </a:r>
            <a:r>
              <a:rPr lang="en-US" altLang="ko-KR" sz="1400" dirty="0"/>
              <a:t>, </a:t>
            </a:r>
            <a:r>
              <a:rPr lang="ko-KR" altLang="en-US" sz="1400" dirty="0"/>
              <a:t>들어간다면 </a:t>
            </a:r>
            <a:endParaRPr lang="en-US" altLang="ko-KR" sz="1400" dirty="0"/>
          </a:p>
          <a:p>
            <a:r>
              <a:rPr lang="ko-KR" altLang="en-US" sz="1400" dirty="0"/>
              <a:t>그 위치에 들어갔을 때 </a:t>
            </a:r>
            <a:r>
              <a:rPr lang="en-US" altLang="ko-KR" sz="1400" dirty="0"/>
              <a:t>square</a:t>
            </a:r>
            <a:r>
              <a:rPr lang="ko-KR" altLang="en-US" sz="1400" dirty="0"/>
              <a:t>가 완성되는지 다시 확인해본다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B2C59-DA19-401D-9B8F-D181825BB19B}"/>
              </a:ext>
            </a:extLst>
          </p:cNvPr>
          <p:cNvSpPr txBox="1"/>
          <p:nvPr/>
        </p:nvSpPr>
        <p:spPr>
          <a:xfrm>
            <a:off x="377804" y="5003870"/>
            <a:ext cx="117637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∙ 도형의 가로</a:t>
            </a:r>
            <a:r>
              <a:rPr lang="en-US" altLang="ko-KR" sz="1400" dirty="0"/>
              <a:t>, </a:t>
            </a:r>
            <a:r>
              <a:rPr lang="ko-KR" altLang="en-US" sz="1400" dirty="0"/>
              <a:t>세로 길이가 현재 들어가려는 </a:t>
            </a:r>
            <a:r>
              <a:rPr lang="en-US" altLang="ko-KR" sz="1400" dirty="0"/>
              <a:t>square</a:t>
            </a:r>
            <a:r>
              <a:rPr lang="ko-KR" altLang="en-US" sz="1400" dirty="0"/>
              <a:t>의 좌표 값보다 크다면</a:t>
            </a:r>
            <a:r>
              <a:rPr lang="en-US" altLang="ko-KR" sz="1400" dirty="0"/>
              <a:t>, </a:t>
            </a:r>
            <a:r>
              <a:rPr lang="ko-KR" altLang="en-US" sz="1400" dirty="0"/>
              <a:t>도형은 자연히 들어가지 못하기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반복문에서 </a:t>
            </a:r>
            <a:r>
              <a:rPr lang="en-US" altLang="ko-KR" sz="1400" dirty="0"/>
              <a:t>continue </a:t>
            </a:r>
            <a:r>
              <a:rPr lang="ko-KR" altLang="en-US" sz="1400" dirty="0"/>
              <a:t>처리함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  <a:p>
            <a:r>
              <a:rPr lang="ko-KR" altLang="en-US" sz="1400" dirty="0"/>
              <a:t>∙ </a:t>
            </a:r>
            <a:r>
              <a:rPr lang="en-US" altLang="ko-KR" sz="1400" dirty="0"/>
              <a:t>square</a:t>
            </a:r>
            <a:r>
              <a:rPr lang="ko-KR" altLang="en-US" sz="1400" dirty="0"/>
              <a:t>에 넣어서 만족한다면 도형이 들어간 </a:t>
            </a:r>
            <a:r>
              <a:rPr lang="en-US" altLang="ko-KR" sz="1400" dirty="0"/>
              <a:t>square</a:t>
            </a:r>
            <a:r>
              <a:rPr lang="ko-KR" altLang="en-US" sz="1400" dirty="0"/>
              <a:t>을 출력하고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들어가지 않는다면 원래의 </a:t>
            </a:r>
            <a:r>
              <a:rPr lang="en-US" altLang="ko-KR" sz="1400" dirty="0"/>
              <a:t>square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∙ 도형이 </a:t>
            </a:r>
            <a:r>
              <a:rPr lang="en-US" altLang="ko-KR" sz="1400" dirty="0"/>
              <a:t>square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들어가는지의</a:t>
            </a:r>
            <a:r>
              <a:rPr lang="ko-KR" altLang="en-US" sz="1400" dirty="0"/>
              <a:t> 여부는 </a:t>
            </a:r>
            <a:r>
              <a:rPr lang="ko-KR" altLang="en-US" sz="1400" dirty="0" err="1"/>
              <a:t>좌표값으로</a:t>
            </a:r>
            <a:r>
              <a:rPr lang="ko-KR" altLang="en-US" sz="1400" dirty="0"/>
              <a:t> 생각해 </a:t>
            </a:r>
            <a:r>
              <a:rPr lang="en-US" altLang="ko-KR" sz="1400" dirty="0"/>
              <a:t>(0,0)</a:t>
            </a:r>
            <a:r>
              <a:rPr lang="ko-KR" altLang="en-US" sz="1400" dirty="0"/>
              <a:t>부터 </a:t>
            </a:r>
            <a:r>
              <a:rPr lang="en-US" altLang="ko-KR" sz="1400" dirty="0"/>
              <a:t>square</a:t>
            </a:r>
            <a:r>
              <a:rPr lang="ko-KR" altLang="en-US" sz="1400" dirty="0"/>
              <a:t> 길이인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n,n</a:t>
            </a:r>
            <a:r>
              <a:rPr lang="en-US" altLang="ko-KR" sz="1400" dirty="0"/>
              <a:t>)</a:t>
            </a:r>
            <a:r>
              <a:rPr lang="ko-KR" altLang="en-US" sz="1400" dirty="0"/>
              <a:t>까지  반복문을 통해 확인하였다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Time Complexity: O(n</a:t>
            </a:r>
            <a:r>
              <a:rPr lang="en-US" altLang="ko-KR" sz="1400" baseline="30000" dirty="0"/>
              <a:t>3</a:t>
            </a:r>
            <a:r>
              <a:rPr lang="en-US" altLang="ko-KR" sz="1400" dirty="0"/>
              <a:t>) =&gt; </a:t>
            </a:r>
            <a:r>
              <a:rPr lang="ko-KR" altLang="en-US" sz="1400" dirty="0"/>
              <a:t>첫번째 도형 가로</a:t>
            </a:r>
            <a:r>
              <a:rPr lang="en-US" altLang="ko-KR" sz="1400" dirty="0"/>
              <a:t>x</a:t>
            </a:r>
            <a:r>
              <a:rPr lang="ko-KR" altLang="en-US" sz="1400" dirty="0"/>
              <a:t>세로 확인 </a:t>
            </a:r>
            <a:r>
              <a:rPr lang="en-US" altLang="ko-KR" sz="1400" dirty="0"/>
              <a:t>=&gt; n</a:t>
            </a:r>
            <a:r>
              <a:rPr lang="en-US" altLang="ko-KR" sz="1400" baseline="30000" dirty="0"/>
              <a:t>2 </a:t>
            </a:r>
            <a:r>
              <a:rPr lang="en-US" altLang="ko-KR" sz="1400" dirty="0"/>
              <a:t>,</a:t>
            </a:r>
            <a:r>
              <a:rPr lang="ko-KR" altLang="en-US" sz="1400"/>
              <a:t>나머지 도형 </a:t>
            </a:r>
            <a:r>
              <a:rPr lang="ko-KR" altLang="en-US" sz="1400" dirty="0"/>
              <a:t>확인 합치면 총 </a:t>
            </a:r>
            <a:r>
              <a:rPr lang="en-US" altLang="ko-KR" sz="1400" dirty="0"/>
              <a:t>O(n</a:t>
            </a:r>
            <a:r>
              <a:rPr lang="en-US" altLang="ko-KR" sz="1400" baseline="30000" dirty="0"/>
              <a:t>3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62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418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JoHyunJae</dc:creator>
  <cp:lastModifiedBy>JoHyunJae</cp:lastModifiedBy>
  <cp:revision>45</cp:revision>
  <dcterms:created xsi:type="dcterms:W3CDTF">2018-03-02T05:42:42Z</dcterms:created>
  <dcterms:modified xsi:type="dcterms:W3CDTF">2018-04-02T13:20:24Z</dcterms:modified>
</cp:coreProperties>
</file>