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70E7-2937-4365-A169-10E06476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6728D-FC56-4CA6-979D-230AB9D4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C70EA-DE4F-4116-B436-CC43A258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17D73-74E1-401C-9C76-F35B2D7B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23F8-BDD0-4282-B8E7-5755989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B122-C050-4DCB-BF7E-AE0093BE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84B09-F931-4148-A3B2-132C1725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B1F15-6329-4715-8BE5-B58FC337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0930D-94C5-455F-A080-F907F56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1F82-D8C3-4B9B-A46C-3EB887C9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0D30E-5113-44CA-8B3A-60C3B08F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59FEB-719E-46EA-A279-6B0AF28A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B2C86-D84D-49E5-8616-F7948A6D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593D7-5527-42EF-AFE0-52166A25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14CF5-3EE7-40D6-92AA-1ACF0003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8B542-3EF9-4FF9-BBFE-A1B14BA0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6024B-2E8C-41B3-85F6-69A37E56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E8A9E-D87B-49DF-861B-A8F2AA3F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BE671-BEAC-4D57-A2C0-6C79777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A2093-799B-431F-9FFD-76EAF1C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D1F01-A25C-4E5C-AB9D-D725B0B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B80E3-7966-4EA6-9590-514D2309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60B08-CD37-4568-A21F-2E694E4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D065A-30B8-45B1-8FBF-F67A3C2E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C9576-C91D-4A70-A5ED-ED86898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AE21-2365-4F84-ABEF-2B1490BF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04C8-6D39-4D5E-A11F-C5B8C894C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F61A8-84BC-4094-A18D-0148DF06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E1889-9E2E-4BD0-AE01-B4E9AF2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16548-96C4-431E-A252-021F66C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50157-71ED-4860-805F-EDC024F9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8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8FEB7-5016-4BFD-B499-F0E5F626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7A51F-8D77-42C6-8392-1F805FB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89026-1797-4947-8D08-6ABF61E6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085BA-0E08-4590-A6F5-F72CA05C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5A315D-5F6E-4B88-BEF2-D7CAEE0E5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F65254-289A-4F82-BD23-6E6FCC94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97BF6-6F44-4BB1-A26F-B093ECB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910533-D54F-4377-9A60-EF822686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9A38-5CD1-4F35-8ADB-E95D3F74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A12AE-8229-47DB-99CE-0AAF0DF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23585-72B5-4DBF-A3E6-F343D453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D26AF0-187F-488A-9D8E-D593B486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17295-38DB-4185-B222-71BE78AB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559FFE-5803-439E-A292-B224CDB0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94288-2B02-46E2-B21F-571EA514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F63F-A020-4B16-B6F5-07E50AF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FFD45-8EA0-4559-AF31-26CAD76C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B4301-7DB2-4BA3-A809-0187715A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F6E36-5E6F-41C8-87E9-50667485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40605-1EA0-40AC-BF38-24F3CFD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A287B-BB9C-4A9B-9F34-CC14C09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4359-99C9-4B11-B0F6-5D522111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9E2AE-9EAD-4EAA-B6DE-A51C4B39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E4B31-6DE7-4726-9C38-1E896749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4B840-216D-46CB-BD2D-1912EB51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77AC4-50B7-4DF7-A92D-F5D34DB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BFA2C-E1AF-4DF7-AD06-328DFC5C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4AF56-2814-4E58-BB09-E433B766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466C1-25D1-4DDF-A1B5-F9B0BE73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B9AB4-3CC6-4E13-983A-F4D095225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8F001-A047-4222-BCFD-54049B424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C592E-05DF-4468-8A04-C176ACD4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2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29E641A-900E-49C9-B96C-11067235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300" y="84256"/>
            <a:ext cx="8208004" cy="55440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변형된 </a:t>
            </a:r>
            <a:r>
              <a:rPr lang="en-US" altLang="ko-KR" sz="1600" dirty="0"/>
              <a:t>9</a:t>
            </a:r>
            <a:r>
              <a:rPr lang="ko-KR" altLang="en-US" sz="1600" dirty="0"/>
              <a:t>진수</a:t>
            </a:r>
            <a:r>
              <a:rPr lang="en-US" altLang="ko-KR" sz="1600" dirty="0"/>
              <a:t>(input)</a:t>
            </a:r>
            <a:r>
              <a:rPr lang="ko-KR" altLang="en-US" sz="1600" dirty="0"/>
              <a:t> </a:t>
            </a:r>
            <a:r>
              <a:rPr lang="en-US" altLang="ko-KR" sz="1600" dirty="0"/>
              <a:t>-&gt; 9</a:t>
            </a:r>
            <a:r>
              <a:rPr lang="ko-KR" altLang="en-US" sz="1600" dirty="0"/>
              <a:t>진수 </a:t>
            </a:r>
            <a:r>
              <a:rPr lang="en-US" altLang="ko-KR" sz="1600" dirty="0"/>
              <a:t>-&gt; 10</a:t>
            </a:r>
            <a:r>
              <a:rPr lang="ko-KR" altLang="en-US" sz="1600" dirty="0"/>
              <a:t>진수</a:t>
            </a:r>
            <a:r>
              <a:rPr lang="en-US" altLang="ko-KR" sz="1600" dirty="0"/>
              <a:t>(output)</a:t>
            </a:r>
          </a:p>
          <a:p>
            <a:r>
              <a:rPr lang="ko-KR" altLang="en-US" sz="1300" dirty="0"/>
              <a:t>약 </a:t>
            </a:r>
            <a:r>
              <a:rPr lang="en-US" altLang="ko-KR" sz="1300" dirty="0"/>
              <a:t>500</a:t>
            </a:r>
            <a:r>
              <a:rPr lang="ko-KR" altLang="en-US" sz="1300" dirty="0"/>
              <a:t>개의 데이터 조사</a:t>
            </a:r>
            <a:endParaRPr lang="en-US" altLang="ko-KR" sz="1300" dirty="0"/>
          </a:p>
          <a:p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C3DF70-B337-40E9-99D6-25FA5032B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6" y="661197"/>
            <a:ext cx="8333838" cy="1188166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0F616B65-724E-43BB-BFA6-9C5D4151E061}"/>
              </a:ext>
            </a:extLst>
          </p:cNvPr>
          <p:cNvSpPr txBox="1">
            <a:spLocks/>
          </p:cNvSpPr>
          <p:nvPr/>
        </p:nvSpPr>
        <p:spPr>
          <a:xfrm>
            <a:off x="2228845" y="1923361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정상적 </a:t>
            </a:r>
            <a:r>
              <a:rPr lang="en-US" altLang="ko-KR" sz="1400" dirty="0"/>
              <a:t>9</a:t>
            </a:r>
            <a:r>
              <a:rPr lang="ko-KR" altLang="en-US" sz="1400" dirty="0"/>
              <a:t>진수</a:t>
            </a:r>
            <a:r>
              <a:rPr lang="en-US" altLang="ko-KR" sz="1400" dirty="0"/>
              <a:t>(9</a:t>
            </a:r>
            <a:r>
              <a:rPr lang="ko-KR" altLang="en-US" sz="1400" dirty="0"/>
              <a:t>가 없는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F710262-66C1-4B64-A2D7-4BD7DB0B2F97}"/>
              </a:ext>
            </a:extLst>
          </p:cNvPr>
          <p:cNvSpPr txBox="1">
            <a:spLocks/>
          </p:cNvSpPr>
          <p:nvPr/>
        </p:nvSpPr>
        <p:spPr>
          <a:xfrm>
            <a:off x="6517370" y="1883168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변형된 </a:t>
            </a:r>
            <a:r>
              <a:rPr lang="en-US" altLang="ko-KR" sz="1400" dirty="0"/>
              <a:t>9</a:t>
            </a:r>
            <a:r>
              <a:rPr lang="ko-KR" altLang="en-US" sz="1400" dirty="0"/>
              <a:t>진수</a:t>
            </a:r>
            <a:r>
              <a:rPr lang="en-US" altLang="ko-KR" sz="1400" dirty="0"/>
              <a:t>(4</a:t>
            </a:r>
            <a:r>
              <a:rPr lang="ko-KR" altLang="en-US" sz="1400" dirty="0"/>
              <a:t>가 없는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B80492-B36E-4608-8906-B9C1E6CD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579"/>
            <a:ext cx="4675825" cy="1529866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555A4241-05B5-4718-B7F4-149B53A3A815}"/>
              </a:ext>
            </a:extLst>
          </p:cNvPr>
          <p:cNvSpPr txBox="1">
            <a:spLocks/>
          </p:cNvSpPr>
          <p:nvPr/>
        </p:nvSpPr>
        <p:spPr>
          <a:xfrm>
            <a:off x="483424" y="2402166"/>
            <a:ext cx="3698918" cy="30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이 두 수간의 차이</a:t>
            </a:r>
            <a:r>
              <a:rPr lang="en-US" altLang="ko-KR" sz="1600" dirty="0"/>
              <a:t>(</a:t>
            </a:r>
            <a:r>
              <a:rPr lang="ko-KR" altLang="en-US" sz="1600" dirty="0"/>
              <a:t>변형 </a:t>
            </a:r>
            <a:r>
              <a:rPr lang="en-US" altLang="ko-KR" sz="1600" dirty="0"/>
              <a:t>– </a:t>
            </a:r>
            <a:r>
              <a:rPr lang="ko-KR" altLang="en-US" sz="1600" dirty="0"/>
              <a:t>정상</a:t>
            </a:r>
            <a:r>
              <a:rPr lang="en-US" altLang="ko-KR" sz="1600" dirty="0"/>
              <a:t>)</a:t>
            </a:r>
            <a:r>
              <a:rPr lang="ko-KR" altLang="en-US" sz="1600" dirty="0"/>
              <a:t>를 보면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8A6A553-7B76-414D-8152-1179897E4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" y="4795827"/>
            <a:ext cx="4665769" cy="1429714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D54B6A6F-FBFF-47A1-A079-BCD8A108FE16}"/>
              </a:ext>
            </a:extLst>
          </p:cNvPr>
          <p:cNvSpPr txBox="1">
            <a:spLocks/>
          </p:cNvSpPr>
          <p:nvPr/>
        </p:nvSpPr>
        <p:spPr>
          <a:xfrm>
            <a:off x="4919065" y="2602414"/>
            <a:ext cx="3295861" cy="200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ko-KR" altLang="en-US" sz="1400" dirty="0"/>
              <a:t>일의 자리 숫자가 </a:t>
            </a:r>
            <a:r>
              <a:rPr lang="en-US" altLang="ko-KR" sz="1400" dirty="0"/>
              <a:t>4</a:t>
            </a:r>
            <a:r>
              <a:rPr lang="ko-KR" altLang="en-US" sz="1400" dirty="0"/>
              <a:t>가 넘어갈 때 차이가 </a:t>
            </a:r>
            <a:r>
              <a:rPr lang="en-US" altLang="ko-KR" sz="1400" dirty="0"/>
              <a:t>1</a:t>
            </a:r>
            <a:r>
              <a:rPr lang="ko-KR" altLang="en-US" sz="1400" dirty="0"/>
              <a:t>씩 벌어진다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십의 자리 숫자가 </a:t>
            </a:r>
            <a:r>
              <a:rPr lang="en-US" altLang="ko-KR" sz="1400" dirty="0"/>
              <a:t>4</a:t>
            </a:r>
            <a:r>
              <a:rPr lang="ko-KR" altLang="en-US" sz="1400" dirty="0"/>
              <a:t>가 넘어갈 때 차이가 </a:t>
            </a:r>
            <a:r>
              <a:rPr lang="en-US" altLang="ko-KR" sz="1400" dirty="0"/>
              <a:t>10</a:t>
            </a:r>
            <a:r>
              <a:rPr lang="ko-KR" altLang="en-US" sz="1400" dirty="0"/>
              <a:t>씩 벌어진다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/>
              <a:t>자리수가 변할 때 차이는 </a:t>
            </a:r>
            <a:r>
              <a:rPr lang="en-US" altLang="ko-KR" sz="1400" dirty="0"/>
              <a:t>0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</a:p>
          <a:p>
            <a:r>
              <a:rPr lang="en-US" altLang="ko-KR" sz="1100" dirty="0"/>
              <a:t>Ex)</a:t>
            </a:r>
            <a:r>
              <a:rPr lang="ko-KR" altLang="en-US" sz="1100" dirty="0"/>
              <a:t> 정상적 </a:t>
            </a:r>
            <a:r>
              <a:rPr lang="en-US" altLang="ko-KR" sz="1100" dirty="0"/>
              <a:t>9</a:t>
            </a:r>
            <a:r>
              <a:rPr lang="ko-KR" altLang="en-US" sz="1100" dirty="0"/>
              <a:t>진수의 </a:t>
            </a:r>
            <a:r>
              <a:rPr lang="en-US" altLang="ko-KR" sz="1100" dirty="0"/>
              <a:t>88</a:t>
            </a:r>
            <a:r>
              <a:rPr lang="ko-KR" altLang="en-US" sz="1100" dirty="0"/>
              <a:t>와 변형된 </a:t>
            </a:r>
            <a:r>
              <a:rPr lang="en-US" altLang="ko-KR" sz="1100" dirty="0"/>
              <a:t>9</a:t>
            </a:r>
            <a:r>
              <a:rPr lang="ko-KR" altLang="en-US" sz="1100" dirty="0"/>
              <a:t>진수는 </a:t>
            </a:r>
            <a:r>
              <a:rPr lang="en-US" altLang="ko-KR" sz="1100" dirty="0"/>
              <a:t>99</a:t>
            </a:r>
            <a:r>
              <a:rPr lang="ko-KR" altLang="en-US" sz="1100" dirty="0"/>
              <a:t>는 같은 번째의 숫자지만 </a:t>
            </a:r>
            <a:r>
              <a:rPr lang="en-US" altLang="ko-KR" sz="1100" dirty="0"/>
              <a:t>11</a:t>
            </a:r>
            <a:r>
              <a:rPr lang="ko-KR" altLang="en-US" sz="1100" dirty="0"/>
              <a:t>차이가 난다</a:t>
            </a:r>
            <a:r>
              <a:rPr lang="en-US" altLang="ko-KR" sz="1100" dirty="0"/>
              <a:t>. </a:t>
            </a:r>
            <a:r>
              <a:rPr lang="ko-KR" altLang="en-US" sz="1100" dirty="0"/>
              <a:t>하지만 두 수 다음의 수는 둘 다 </a:t>
            </a:r>
            <a:r>
              <a:rPr lang="en-US" altLang="ko-KR" sz="1100" dirty="0"/>
              <a:t>100</a:t>
            </a:r>
            <a:r>
              <a:rPr lang="ko-KR" altLang="en-US" sz="1100" dirty="0"/>
              <a:t>이 되므로 차이가 없어진다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276F5FD-E8CE-44C9-BB85-FE78B92F5B7B}"/>
              </a:ext>
            </a:extLst>
          </p:cNvPr>
          <p:cNvSpPr txBox="1">
            <a:spLocks/>
          </p:cNvSpPr>
          <p:nvPr/>
        </p:nvSpPr>
        <p:spPr>
          <a:xfrm>
            <a:off x="8214926" y="2629910"/>
            <a:ext cx="3698917" cy="317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/>
              <a:t>변형된 </a:t>
            </a:r>
            <a:r>
              <a:rPr lang="en-US" altLang="ko-KR" sz="1100" b="1" dirty="0"/>
              <a:t>9</a:t>
            </a:r>
            <a:r>
              <a:rPr lang="ko-KR" altLang="en-US" sz="1100" b="1" dirty="0"/>
              <a:t>진수 </a:t>
            </a:r>
            <a:r>
              <a:rPr lang="en-US" altLang="ko-KR" sz="1100" b="1" dirty="0"/>
              <a:t>– 9</a:t>
            </a:r>
            <a:r>
              <a:rPr lang="ko-KR" altLang="en-US" sz="1100" b="1" dirty="0"/>
              <a:t>진수 변형 예제</a:t>
            </a:r>
            <a:endParaRPr lang="en-US" altLang="ko-KR" sz="1000" b="1" dirty="0"/>
          </a:p>
          <a:p>
            <a:r>
              <a:rPr lang="en-US" altLang="ko-KR" sz="1000" dirty="0"/>
              <a:t>Ex) 1399</a:t>
            </a:r>
            <a:r>
              <a:rPr lang="ko-KR" altLang="en-US" sz="1000" dirty="0"/>
              <a:t>라는 </a:t>
            </a:r>
            <a:r>
              <a:rPr lang="en-US" altLang="ko-KR" sz="1000" dirty="0"/>
              <a:t>input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1000</a:t>
            </a:r>
            <a:r>
              <a:rPr lang="ko-KR" altLang="en-US" sz="1000" dirty="0"/>
              <a:t>의 자리수인 </a:t>
            </a:r>
            <a:r>
              <a:rPr lang="en-US" altLang="ko-KR" sz="1000" dirty="0"/>
              <a:t>1</a:t>
            </a:r>
            <a:r>
              <a:rPr lang="ko-KR" altLang="en-US" sz="1000" dirty="0"/>
              <a:t>은 </a:t>
            </a:r>
            <a:r>
              <a:rPr lang="en-US" altLang="ko-KR" sz="1000" dirty="0"/>
              <a:t>4</a:t>
            </a:r>
            <a:r>
              <a:rPr lang="ko-KR" altLang="en-US" sz="1000" dirty="0"/>
              <a:t>를 넘지 않으므로 </a:t>
            </a:r>
            <a:r>
              <a:rPr lang="en-US" altLang="ko-KR" sz="1000" dirty="0"/>
              <a:t>1000</a:t>
            </a:r>
            <a:r>
              <a:rPr lang="ko-KR" altLang="en-US" sz="1000" dirty="0"/>
              <a:t>을 더하지 않음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100</a:t>
            </a:r>
            <a:r>
              <a:rPr lang="ko-KR" altLang="en-US" sz="1000" dirty="0"/>
              <a:t>의 자리수인 </a:t>
            </a:r>
            <a:r>
              <a:rPr lang="en-US" altLang="ko-KR" sz="1000" dirty="0"/>
              <a:t>3</a:t>
            </a:r>
            <a:r>
              <a:rPr lang="ko-KR" altLang="en-US" sz="1000" dirty="0"/>
              <a:t>은 </a:t>
            </a:r>
            <a:r>
              <a:rPr lang="en-US" altLang="ko-KR" sz="1000" dirty="0"/>
              <a:t>4</a:t>
            </a:r>
            <a:r>
              <a:rPr lang="ko-KR" altLang="en-US" sz="1000" dirty="0"/>
              <a:t>를 넘지 않으므로 </a:t>
            </a:r>
            <a:r>
              <a:rPr lang="en-US" altLang="ko-KR" sz="1000" dirty="0"/>
              <a:t>100</a:t>
            </a:r>
            <a:r>
              <a:rPr lang="ko-KR" altLang="en-US" sz="1000" dirty="0"/>
              <a:t>을 더하지 않음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10</a:t>
            </a:r>
            <a:r>
              <a:rPr lang="ko-KR" altLang="en-US" sz="1000" dirty="0"/>
              <a:t>의 자리수인 </a:t>
            </a:r>
            <a:r>
              <a:rPr lang="en-US" altLang="ko-KR" sz="1000" dirty="0"/>
              <a:t>9</a:t>
            </a:r>
            <a:r>
              <a:rPr lang="ko-KR" altLang="en-US" sz="1000" dirty="0"/>
              <a:t>는 </a:t>
            </a:r>
            <a:r>
              <a:rPr lang="en-US" altLang="ko-KR" sz="1000" dirty="0"/>
              <a:t>4</a:t>
            </a:r>
            <a:r>
              <a:rPr lang="ko-KR" altLang="en-US" sz="1000" dirty="0"/>
              <a:t>를 넘으므로 </a:t>
            </a:r>
            <a:r>
              <a:rPr lang="en-US" altLang="ko-KR" sz="1000" dirty="0"/>
              <a:t>10</a:t>
            </a:r>
            <a:r>
              <a:rPr lang="ko-KR" altLang="en-US" sz="1000" dirty="0"/>
              <a:t>을 더함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1</a:t>
            </a:r>
            <a:r>
              <a:rPr lang="ko-KR" altLang="en-US" sz="1000" dirty="0"/>
              <a:t>의 자리 수인 </a:t>
            </a:r>
            <a:r>
              <a:rPr lang="en-US" altLang="ko-KR" sz="1000" dirty="0"/>
              <a:t>9</a:t>
            </a:r>
            <a:r>
              <a:rPr lang="ko-KR" altLang="en-US" sz="1000" dirty="0"/>
              <a:t>는 </a:t>
            </a:r>
            <a:r>
              <a:rPr lang="en-US" altLang="ko-KR" sz="1000" dirty="0"/>
              <a:t>4</a:t>
            </a:r>
            <a:r>
              <a:rPr lang="ko-KR" altLang="en-US" sz="1000" dirty="0"/>
              <a:t>를 넘으므로 </a:t>
            </a:r>
            <a:r>
              <a:rPr lang="en-US" altLang="ko-KR" sz="1000" dirty="0"/>
              <a:t>1</a:t>
            </a:r>
            <a:r>
              <a:rPr lang="ko-KR" altLang="en-US" sz="1000" dirty="0"/>
              <a:t>을 더함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두수간의</a:t>
            </a:r>
            <a:r>
              <a:rPr lang="ko-KR" altLang="en-US" sz="1000" dirty="0"/>
              <a:t> 차이는 </a:t>
            </a:r>
            <a:r>
              <a:rPr lang="en-US" altLang="ko-KR" sz="1000" dirty="0"/>
              <a:t>11</a:t>
            </a:r>
            <a:r>
              <a:rPr lang="ko-KR" altLang="en-US" sz="1000" dirty="0"/>
              <a:t>이 되므로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1399</a:t>
            </a:r>
            <a:r>
              <a:rPr lang="ko-KR" altLang="en-US" sz="1000" dirty="0"/>
              <a:t>의 정상적 </a:t>
            </a:r>
            <a:r>
              <a:rPr lang="en-US" altLang="ko-KR" sz="1000" dirty="0"/>
              <a:t>9</a:t>
            </a:r>
            <a:r>
              <a:rPr lang="ko-KR" altLang="en-US" sz="1000" dirty="0"/>
              <a:t>진수는 </a:t>
            </a:r>
            <a:r>
              <a:rPr lang="en-US" altLang="ko-KR" sz="1000" dirty="0"/>
              <a:t>1388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</a:t>
            </a:r>
            <a:endParaRPr lang="ko-KR" altLang="en-US" sz="105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AF390BE5-8170-4136-9D52-97994B7719A8}"/>
              </a:ext>
            </a:extLst>
          </p:cNvPr>
          <p:cNvSpPr txBox="1">
            <a:spLocks/>
          </p:cNvSpPr>
          <p:nvPr/>
        </p:nvSpPr>
        <p:spPr>
          <a:xfrm>
            <a:off x="4869440" y="4840496"/>
            <a:ext cx="3295861" cy="154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정상적 </a:t>
            </a:r>
            <a:r>
              <a:rPr lang="en-US" altLang="ko-KR" sz="1100" dirty="0"/>
              <a:t>9</a:t>
            </a:r>
            <a:r>
              <a:rPr lang="ko-KR" altLang="en-US" sz="1100" dirty="0"/>
              <a:t>진수를 마지막에 </a:t>
            </a:r>
            <a:r>
              <a:rPr lang="en-US" altLang="ko-KR" sz="1100" dirty="0"/>
              <a:t>10</a:t>
            </a:r>
            <a:r>
              <a:rPr lang="ko-KR" altLang="en-US" sz="1100" dirty="0"/>
              <a:t>진수로 바꾸게 되면 원하는 결과값이 나오게 된다</a:t>
            </a:r>
            <a:r>
              <a:rPr lang="en-US" altLang="ko-KR" sz="1100" dirty="0"/>
              <a:t>!!</a:t>
            </a:r>
          </a:p>
          <a:p>
            <a:r>
              <a:rPr lang="en-US" altLang="ko-KR" sz="1100" dirty="0"/>
              <a:t>Ex) </a:t>
            </a:r>
            <a:r>
              <a:rPr lang="ko-KR" altLang="en-US" sz="1100" dirty="0"/>
              <a:t>앞서 예제로 쓰인 </a:t>
            </a:r>
            <a:r>
              <a:rPr lang="en-US" altLang="ko-KR" sz="1100" dirty="0"/>
              <a:t>1399</a:t>
            </a:r>
            <a:r>
              <a:rPr lang="ko-KR" altLang="en-US" sz="1100" dirty="0"/>
              <a:t>의 </a:t>
            </a:r>
            <a:r>
              <a:rPr lang="en-US" altLang="ko-KR" sz="1100" dirty="0"/>
              <a:t>9</a:t>
            </a:r>
            <a:r>
              <a:rPr lang="ko-KR" altLang="en-US" sz="1100" dirty="0"/>
              <a:t>진수는 </a:t>
            </a:r>
            <a:r>
              <a:rPr lang="en-US" altLang="ko-KR" sz="1100" dirty="0"/>
              <a:t>1388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1388</a:t>
            </a:r>
            <a:r>
              <a:rPr lang="ko-KR" altLang="en-US" sz="1100" dirty="0"/>
              <a:t>을 </a:t>
            </a:r>
            <a:r>
              <a:rPr lang="en-US" altLang="ko-KR" sz="1100" dirty="0"/>
              <a:t>10</a:t>
            </a:r>
            <a:r>
              <a:rPr lang="ko-KR" altLang="en-US" sz="1100" dirty="0"/>
              <a:t>진수로 나타내게 되면</a:t>
            </a:r>
            <a:endParaRPr lang="en-US" altLang="ko-KR" sz="1100" dirty="0"/>
          </a:p>
          <a:p>
            <a:r>
              <a:rPr lang="en-US" altLang="ko-KR" sz="1100" dirty="0"/>
              <a:t>1 x 9^3 + 3 x 9^2 + 8 x 9^1 + 8 x 9^0 = 1052</a:t>
            </a:r>
            <a:r>
              <a:rPr lang="ko-KR" altLang="en-US" sz="1100" dirty="0"/>
              <a:t>가 된다</a:t>
            </a:r>
            <a:r>
              <a:rPr lang="en-US" altLang="ko-KR" sz="1100" dirty="0"/>
              <a:t>!</a:t>
            </a:r>
          </a:p>
          <a:p>
            <a:endParaRPr lang="ko-KR" altLang="en-US" sz="11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797D92FA-E333-45C0-8822-D70979A2957F}"/>
              </a:ext>
            </a:extLst>
          </p:cNvPr>
          <p:cNvSpPr txBox="1">
            <a:spLocks/>
          </p:cNvSpPr>
          <p:nvPr/>
        </p:nvSpPr>
        <p:spPr>
          <a:xfrm>
            <a:off x="5922302" y="5551465"/>
            <a:ext cx="8208004" cy="554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T(n) = O(n/10**x) (x</a:t>
            </a:r>
            <a:r>
              <a:rPr lang="ko-KR" altLang="en-US" sz="1600" dirty="0"/>
              <a:t>는 상수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S(n) = 1</a:t>
            </a:r>
            <a:endParaRPr lang="ko-KR" altLang="en-US" sz="16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1104514B-6765-4FA0-BE8B-B4E7368A5C4F}"/>
              </a:ext>
            </a:extLst>
          </p:cNvPr>
          <p:cNvSpPr txBox="1">
            <a:spLocks/>
          </p:cNvSpPr>
          <p:nvPr/>
        </p:nvSpPr>
        <p:spPr>
          <a:xfrm>
            <a:off x="1220148" y="4554965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0~90 (</a:t>
            </a:r>
            <a:r>
              <a:rPr lang="ko-KR" altLang="en-US" sz="1400" dirty="0" err="1"/>
              <a:t>두자릿수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577774C4-E778-43F5-AE51-D30371E4BD78}"/>
              </a:ext>
            </a:extLst>
          </p:cNvPr>
          <p:cNvSpPr txBox="1">
            <a:spLocks/>
          </p:cNvSpPr>
          <p:nvPr/>
        </p:nvSpPr>
        <p:spPr>
          <a:xfrm>
            <a:off x="1220148" y="6479975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380~(</a:t>
            </a:r>
            <a:r>
              <a:rPr lang="ko-KR" altLang="en-US" sz="1400" dirty="0" err="1"/>
              <a:t>세자릿수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259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DDABB3-10D0-405A-ABCE-7148EEDE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8" y="72189"/>
            <a:ext cx="5305508" cy="67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272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6</cp:revision>
  <dcterms:created xsi:type="dcterms:W3CDTF">2020-03-05T01:09:31Z</dcterms:created>
  <dcterms:modified xsi:type="dcterms:W3CDTF">2020-03-18T03:35:19Z</dcterms:modified>
</cp:coreProperties>
</file>