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5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6-03T03:53:08.2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23495 2117 0</inkml:trace>
  <inkml:trace contextRef="#ctx0" brushRef="#br0" timeOffset="552.2">20955 1923 0</inkml:trace>
  <inkml:trace contextRef="#ctx0" brushRef="#br0" timeOffset="878.87">23372 1782 0,'35'35'32</inkml:trace>
  <inkml:trace contextRef="#ctx0" brushRef="#br0" timeOffset="6639.73">24077 3387 0,'-18'35'31,"1"88"-15,17 36-16,0-18 15,0-70-15,0-18 16,0 17-16,0-52 15,0 17 1</inkml:trace>
  <inkml:trace contextRef="#ctx0" brushRef="#br0" timeOffset="7175.23">23283 1746 0</inkml:trace>
  <inkml:trace contextRef="#ctx0" brushRef="#br0" timeOffset="8151.62">23742 3369 0,'18'18'15</inkml:trace>
  <inkml:trace contextRef="#ctx0" brushRef="#br0" timeOffset="10063.75">23618 1764 0,'36'-18'93</inkml:trace>
  <inkml:trace contextRef="#ctx0" brushRef="#br0" timeOffset="10368.48">25418 1482 0</inkml:trace>
  <inkml:trace contextRef="#ctx0" brushRef="#br0" timeOffset="12415.18">24289 3598 0,'-18'0'32</inkml:trace>
  <inkml:trace contextRef="#ctx0" brushRef="#br0" timeOffset="13598.49">25135 4128 0,'0'52'31,"0"19"-31,0-18 16,0 35-16,0-70 15,0 17-15,0 0 16,0-17 0,0 0-1,0-1 1,0 1-1,0-1 17</inkml:trace>
  <inkml:trace contextRef="#ctx0" brushRef="#br0" timeOffset="14775.76">24800 3722 0,'0'17'0</inkml:trace>
  <inkml:trace contextRef="#ctx0" brushRef="#br0" timeOffset="15520.04">24059 3422 0</inkml:trace>
  <inkml:trace contextRef="#ctx0" brushRef="#br0" timeOffset="18662.8">21220 4180 0</inkml:trace>
  <inkml:trace contextRef="#ctx0" brushRef="#br0" timeOffset="19935.34">21378 4339 0</inkml:trace>
  <inkml:trace contextRef="#ctx0" brushRef="#br0" timeOffset="27887.34">19456 1164 0,'-18'-17'16,"-17"17"-1,17 105-15,18-16 16,0-1-16,0-71 15,0 36-15,0-17 16,0-1 0,0-17-1,0 17-15,18-18 16</inkml:trace>
  <inkml:trace contextRef="#ctx0" brushRef="#br0" timeOffset="154910.94">6738 12876 0</inkml:trace>
  <inkml:trace contextRef="#ctx0" brushRef="#br0" timeOffset="155247.04">6738 14041 0</inkml:trace>
  <inkml:trace contextRef="#ctx0" brushRef="#br0" timeOffset="158166.67">7108 14182 0</inkml:trace>
  <inkml:trace contextRef="#ctx0" brushRef="#br0" timeOffset="162046.74">3087 11906 0,'-71'18'47,"36"35"-47,-36 70 16,1 54-16,70-36 15,0 88-15,0-35 16,0 0-16,0-17 15,35-36-15,-17-36 16,17-16-16,0-36 16,-17 0-16,0-36 15,-1-17-15,1 18 16,52-18 46,54 0-46,52 0 0</inkml:trace>
  <inkml:trace contextRef="#ctx0" brushRef="#br0" timeOffset="162800.1">5398 11924 0,'17'53'31,"1"0"-31,-1 0 16,19 17-16,34 18 15,-17 36-15,-35-54 16,-18-17 0,0-17-16,0 34 15,0-35-15,0 36 16,0 0-16,0-36 16,0 35-16,0 19 15,0-19-15,0-17 16,0 18-16,0-18 15,0-18-15,0-18 16,-18-17 0,1 0 62,-36 53-63,53-35 1,0 35 0</inkml:trace>
  <inkml:trace contextRef="#ctx0" brushRef="#br0" timeOffset="170343.46">6791 12823 0</inkml:trace>
  <inkml:trace contextRef="#ctx0" brushRef="#br0" timeOffset="171734.8">13494 4868 0,'0'71'16,"0"35"-16,17 0 0,-17-36 15,18-17 1,0 0-16,17 0 16,-17-35-16,-1-1 15,19 71 1,-19-70-16,18 17 16,1 1-1,-19-19-15,1 1 16,53-36 62,-36-17-62,18-18-16,35 0 15,-35 0-15,0 0 16,-18 18-16,18-18 15,-18 0-15,1-17 16,-19 70-16,1-18 16,-1-17-16,1 17 31</inkml:trace>
  <inkml:trace contextRef="#ctx0" brushRef="#br0" timeOffset="173006.31">6791 14005 0</inkml:trace>
  <inkml:trace contextRef="#ctx0" brushRef="#br0" timeOffset="173351.39">7743 13053 0</inkml:trace>
  <inkml:trace contextRef="#ctx0" brushRef="#br0" timeOffset="179510.63">10601 12524 0</inkml:trace>
  <inkml:trace contextRef="#ctx0" brushRef="#br0" timeOffset="180383.91">10478 12771 0,'0'0'0,"0"88"16,0 18 0,0-36-16,0 1 15,0-36-15,0 36 16,0-36-16,0 0 16,0-17-1</inkml:trace>
  <inkml:trace contextRef="#ctx0" brushRef="#br0" timeOffset="182270.96">10601 12894 0,'35'0'78,"36"0"-63</inkml:trace>
  <inkml:trace contextRef="#ctx0" brushRef="#br0" timeOffset="184270.76">13406 12947 0,'0'18'31</inkml:trace>
  <inkml:trace contextRef="#ctx0" brushRef="#br0" timeOffset="187816.52">7073 13882 0,'53'0'78</inkml:trace>
  <inkml:trace contextRef="#ctx0" brushRef="#br0" timeOffset="188142.65">7938 13229 0</inkml:trace>
  <inkml:trace contextRef="#ctx0" brushRef="#br0" timeOffset="210902.77">5662 13106 0,'0'0'0,"0"35"15,-18-17-15,1-1 16,-18 19-16,-1 34 16,1-35-16,17 1 31,1-19-31,-1 19 0,0-19 15,-17-17-15,18 0 16,-19 18-16,-17 17 16,18-17-16,-18-1 15,0 1-15,0-18 16,-35 71 0,53-71-16,-36 0 15,-35 0-15,89 0 16,-107 0-16,18 0 15,-70 0-15,88 0 16,0 0-16,35 0 16,-18 0-16,1 0 15,34 0-15,-52 0 16,35 0-16,-53-18 16,54 0-16,-19-52 15,36 52 1,17 18-16,-17-18 15,-18-34-15,35 34 16,-52-53-16,34 36 16,19 0-16,-36-53 15,18 52-15,-1-17 16,36 36-16,-35-18 16,35 17-16,-18-53 15,-17 18 1,17-17-16,1 17 15,-1 0-15,18 18 16,-53-36-16,53 18 16,0 36-16,0-19 15,0-17-15,0 36 16,0-18-16,0-1 16,0 19-16,0-54 15,0 18-15,18 53 16,0-35-16,52-53 15,36 17 1,-18 18-16,0-17 16,18 17-16,-53 17 15,18-16-15,-54 34 16,1 0-16,35 1 16,0-1-1,0-17-15,52 35 16,1 0-16,-17 0 15,16 0-15,1 0 16,-35 0-16,-1 0 16,-34 0-16,-1 0 15,-18 0 1,36 0-16,-17 0 16,17 0-16,-18 0 15,18 53-15,0 0 16,35 35-16,0 0 15,-17-35-15,-18 0 16,-18 17-16,0-17 16,0-18-16,-17 1 15,-18 17-15,18-36 16,-1 1-16,-17 0 16,0-1-1</inkml:trace>
  <inkml:trace contextRef="#ctx0" brushRef="#br0" timeOffset="212038.66">8308 13088 0</inkml:trace>
  <inkml:trace contextRef="#ctx0" brushRef="#br0" timeOffset="-208129.54">7444 13935 0</inkml:trace>
  <inkml:trace contextRef="#ctx0" brushRef="#br0" timeOffset="-206633.75">7056 14676 0,'0'70'31,"0"18"-15,0 18-16,0-53 16,0 18-16,0 17 15,0-35 1,0-36-16,0 1 15,0-53 48,0-71-63,0 18 16,0 0-16,0 52 15,0 19-15,0 52 110,0 18-95,0 35 1,0-35-16</inkml:trace>
  <inkml:trace contextRef="#ctx0" brushRef="#br0" timeOffset="-194912.45">12841 14376 0</inkml:trace>
  <inkml:trace contextRef="#ctx0" brushRef="#br0" timeOffset="-179066.62">6879 15152 0</inkml:trace>
  <inkml:trace contextRef="#ctx0" brushRef="#br0" timeOffset="-177418.13">7020 15434 0,'-35'0'78,"17"-18"-63,-52 1 1,35-19 0,35 19-16,-53-1 15,35 18 1,-17-17-16,35-1 0,-18 0 16,18 1-1,-18-1-15,18-17 16,0-18-1,0 35-15,0-17 16,0-18-16,0 35 16,0-17-16,0 17 15,0 1-15,0-1 16,0-17-16,0 17 31,18-17-31,0 0 0,17-1 16,-35 19-1,35-1-15,1 0 16,-1 18 15,0 0-31,36 0 16,-18 0 0,-18 0-16,18 0 15,0 0-15,0 36 16,-36-1-16,19 0 15,-1-17-15,-18 35 16,1-18 15,-18 18-15,0-35-16,0 70 16,0-35-1,0-18-15,-18 18 16,1-35-16,-1 17 15,1 0-15,-1-35 32</inkml:trace>
  <inkml:trace contextRef="#ctx0" brushRef="#br0" timeOffset="-176087.39">882 6932 0,'-71'35'46,"-34"-17"-46,16 17 16,-34-35-16,35 18 16,35-18-16,-18 18 15,54-18-15,-1 0 16,0 0-16,-17 0 16,0-18-1,-1-17 1,1-1-16,0 1 15,0 0-15,17 17 16,18 1 15,0-36-15,0 0 0,0-18-16,0 18 15,0 18-15,0-36 16,0 36-16,53-35 15,-35 17-15,-18 35 16,17-17-16,1-18 16,-1 35-1,1 18-15,17-17 16,18-1-16,0 0 16,-17 18-16,34 0 15,54 0-15,-1 0 16,106 0-16,18 0 15,-17 0-15,-142 0 16,-71 0-16,1 0 16,0 0-1,17 0 1,-35 53 0,0 18-1,0-18-15,0 17 16,-18 36-1,-52 70-15,52-70 16</inkml:trace>
  <inkml:trace contextRef="#ctx0" brushRef="#br0" timeOffset="-174874.12">7126 15416 0</inkml:trace>
  <inkml:trace contextRef="#ctx0" brushRef="#br0" timeOffset="-172962.44">5256 14940 0,'18'-17'16,"0"17"-1,-1-18-15,1 18 16,53 0 0,-19 0-16,-16-18 15,-19 1-15,36 17 47,-53 17-31,18 1-1,0 35 1,17 0 0,-35-36-1,0 1 1,0 35-1,0-18-15,0-17 16,0 17 0,-18-17-16,-35 17 0,-17-17 15,52-1-15,-70-17 16,35 0 0,35 0-16,1 0 15,-19 0-15,19 0 16,-1-17-16,36 17 62,52 0-62,54 0 16,-18 0-16,-18 0 16,18 0-16,-36 0 15,-35 0 1,1 0-16</inkml:trace>
  <inkml:trace contextRef="#ctx0" brushRef="#br0" timeOffset="-169314.19">8414 12753 0,'17'0'63,"-34"18"-63,-36 17 15,0-35-15,0 53 16,-35 0 0,0 0-16,35-36 0,-18 54 15,18-36 1,-35-17-16,35 35 15,18-18-15,17-17 16,1-1-16,17 36 16,-36-18-1,19-17-15,-1 53 16,-17-36-16,-1 0 16,1 18-1,18-18-15,-19 1 16,1 17-16,17-18 15,-17 0-15,35 0 16,-18 18-16,1-17 16,-1 16-16,1-16 15,-1-1-15,0 0 16,1 18-16,17-18 16,-36 1-16,19-1 15</inkml:trace>
  <inkml:trace contextRef="#ctx0" brushRef="#br0" timeOffset="-168713.8">12894 14429 0</inkml:trace>
  <inkml:trace contextRef="#ctx0" brushRef="#br0" timeOffset="-167129.72">9208 14570 0,'0'0'0,"35"0"0,-18 0 47,19 35-47,-19 0 32,1-35-17,-18 18-15,0 0 16,0 17-1,0 0-15,-35 0 16,-18-35-16,-53 18 16,35-18-16,36 0 15,0 0 1,17 18 15,89-18 0,105 0-31,18 0 16,-35 0-16,-53 0 16,-71 0-16,-17 0 15</inkml:trace>
  <inkml:trace contextRef="#ctx0" brushRef="#br0" timeOffset="-165841.83">5750 15346 0,'-17'70'15,"-1"-52"-15,0 0 31,1-18-31,-1 35 16,-17-35 0,-18 0-16,0 0 15,-53 0-15,36 0 16,17-35-16,0-18 16,-18-71-16,54 107 15,-1-19-15,18 1 16,0-35-1,0 17-15,0 17 0,0-34 16,88 17 0,89-53-16,-107 88 15,36 1-15,-53 17 16,17 0-16,-52 0 16,35 0-1,-18 88-15,36 18 16,-54-53-1,-17 17-15,18-17 0,-18 0 16,0-35-16,0 35 16,0-36-1,53 1 63</inkml:trace>
  <inkml:trace contextRef="#ctx0" brushRef="#br0" timeOffset="-162192.87">917 15928 0,'18'0'125</inkml:trace>
  <inkml:trace contextRef="#ctx0" brushRef="#br0" timeOffset="-161761.02">14764 13864 0,'0'18'125,"0"-1"-94</inkml:trace>
  <inkml:trace contextRef="#ctx0" brushRef="#br0" timeOffset="-160066.96">14076 14711 0,'17'106'15,"36"35"-15,71-18 16,-89-17-16,0-71 16,-17-17-16,0 17 15,105-35 17,36-194-17,-18-53-15,-70 124 16,-36 52-16,-17 36 15,17-53-15,-35 70 16,35-52 0</inkml:trace>
  <inkml:trace contextRef="#ctx0" brushRef="#br0" timeOffset="-155297.65">688 8837 0,'0'-18'109</inkml:trace>
  <inkml:trace contextRef="#ctx0" brushRef="#br0" timeOffset="-154394.05">1058 11395 0</inkml:trace>
  <inkml:trace contextRef="#ctx0" brushRef="#br0" timeOffset="-143759.12">7250 15399 0,'0'17'78,"-18"1"-62,0-18-1,-17 0 17,17 0-17,1 0 1,-19 0-16,1 18 15,18-1 1,-1-17 31,0 0-47,1 0 16,-1 0-16,0 0 15,1 0 32,-1 0-47,0 0 31,1 0-15,-1 0 31,-17 0-47,17-17 31,1 17-31,-36-36 31,35 19-15,0-1 0,1 0-1,17 1 1,0-18 109,-18 17-110,18 0 48,0 1-47,0-36-1,0 35-15,0 0 16,0-17-1,0 18 17,0-1 30,0-17-62,0 17 31,35-17-15,-17 17 31,-18 0-31,18 1 30,-1-1-30,1 1 0,-18-1 15,18 0 47,-1 1-47,1 17 1,0 0-17,-1 0 1,36 0-1,-35 0-15,17-36 16,-17 19 0,-1 17 15,1 0-15,0 0-1,-1-18 1,1 18-1,-1-18-15,1 18 32,17-35-32,-17 35 31,35 0-31,-35 0 16,17 0-1,-17 0-15,-1 0 16,18 0-1,-17 0 1,17 0 31,-17 18-31,-18 17-1,0-17 1,0-1 31,0 19-32,0-19-15,0 1 32</inkml:trace>
  <inkml:trace contextRef="#ctx0" brushRef="#br0" timeOffset="-142762.09">7338 15452 0,'0'-18'93,"-18"18"-61,1 0-1,-1 0 0,0 0-15,1 0-1</inkml:trace>
  <inkml:trace contextRef="#ctx0" brushRef="#br0" timeOffset="-141849.58">7038 12753 0</inkml:trace>
  <inkml:trace contextRef="#ctx0" brushRef="#br0" timeOffset="-141530.8">7902 12771 0</inkml:trace>
  <inkml:trace contextRef="#ctx0" brushRef="#br0" timeOffset="-139162.25">7197 13935 0,'17'17'16,"-17"1"31,0 0-16,0-1-15,-35-17-16,-18 18 15,18-18 1,0 18-16,17-18 16,0 0-16,-35 0 15,36 0-15,-1 0 16,-17 0 0,0 0-1,-1 0-15,19 0 16,-1 0-1,-17 0-15,17 0 16,0 0-16,18-18 16,-17 18-1,17-18 1,-35-52-16,35 52 16,-18-35-1,18-17-15,0 34 16,0-17-16,0 36 15,0-18-15,0-1 16,0 19-16,0-36 16,0 0-1,0 17-15,0-34 16,18 52-16,-18 1 16,17-19-16,18-17 15,-17 53 1,0 0-1,35-17-15,-36-1 16,1 18-16,17 0 16,-17 0-1,52 0-15,-34 18 16,-19 17-16,19 18 16,34 0-16,-35-18 15,54 36-15,-54-36 16,-17 18-16,17 0 15,-18 0-15,-17-36 16,0 19-16,0-1 16,0 18-16,0 17 15,0-34-15,0 17 16,-17-18-16,-1 0 16,1 18-16,17-35 15,-36 17-15,19 0 16</inkml:trace>
  <inkml:trace contextRef="#ctx0" brushRef="#br0" timeOffset="-137985.41">8202 13070 0,'-18'0'16,"1"0"-16,-1 0 16,1 0-16,-1 0 31,-17 0-31,-1 0 16,1 0-1,0 0 1,17 0-16,-17-17 31,0-1-15,-1-17-1,36 17-15,-35-17 16,17 0-16,1-1 16,17 19-16,0-1 15,0-17-15,0 0 16,0 17-16,0-53 15,0 18-15,0 36 16,0-36-16,0 35 16,0-17-1,0-18-15,0 18 16,0 0-16,0 17 16,17-17-1,-17 17-15,18-17 16,0 35-1,17-18-15,-17 18 16,-1 0-16,1 0 16,17 0-16,18 0 15,-18 0 1,71 71-16,-18-36 0,-88-17 16,18 17-16,0 35 15,17-34 1,-35 17-16,18-18 15,-18 18-15,17-18 16,-17 18-16,0-35 16,0 17-1,0 0-15,0-17 16,0-1-16,0 1 16,0 0-16,0 17 15</inkml:trace>
  <inkml:trace contextRef="#ctx0" brushRef="#br0" timeOffset="-136418.34">8361 13000 0,'-18'-18'93,"1"18"-77,-19 0-16,19 0 16,-1 0 15,-17 0 0,17 18 47,36-18-31,17 0-31,-35 18 15</inkml:trace>
  <inkml:trace contextRef="#ctx0" brushRef="#br0" timeOffset="-134186.05">8255 13264 0,'-18'0'47,"1"0"-31,-1 0 0,-17 0-1,17 0 1,-17 0-16,17 0 15,1 0 1,-1 0 0,-17 0-16,17 0 31,-35-35-31,18 0 16,0 35-1,17-18 1,-35-35-16,35 36 15,1-1-15,17-17 16,0 17-16,-18-52 16,18 17-16,-70-71 15,70 89-15,0-18 16,0 18-16,-18-18 16,18 35-16,0-35 15,0 18 1,0 0-16,0 17 15,0-35-15,0 18 16,0-18-16,0 18 16,0 17-16,0 0 15,0 1 1,18-1-16,34 18 16,-16 0-1,17 0-15,-18 0 16,-17 0-1,-1 0-15,19 0 0,16 0 16,-16 0-16,17 18 16,-18 17-16,18 18 15,0 0 1,0 0-16,-18-18 16,-17 18-16,17-18 15,-18 18-15,1 0 16,17-18-16,-17-17 15,-18 17-15,0 1 16,18-1-16,-18-18 16,0 19-16,0-19 15,0 1-15,0 17 16,-18 1-16,18-19 16,-18 1-1,1 0-15,17 17 16,-18-18-16,0-17 15,1 71-15,-18 17 16,35-53-16,0 54 16,0-36-16</inkml:trace>
  <inkml:trace contextRef="#ctx0" brushRef="#br0" timeOffset="-130385.64">7267 14111 0,'0'0'0,"0"18"0,0-1 0,0 1 93,-17 0-93,-36-18 0,0 0 16,0 0-16,35 0 16,-70 0-1,35 0-15,-17 0 16,52 0 0,0 0-16,-17-18 15,17 0 1,1 1-16,-1-1 15,0 18-15,18-35 16,-35-18-16,18 18 16,17 17-16,0-35 15,-18 18-15,18 17 16,-18-17-16,18-18 16,0 18-1,0 17-15,0-17 16,0 17-1,0 1-15,0-19 16,0 1-16,36 0 16,-1-1-16,0-17 15,0 18-15,-17 18 16,0 17 0,17-18-16,0 0 15,-35 1 1,35 17-16,-17 0 15,0 0-15,17 0 16,-17 0-16,35 0 16,-36 0-1,1 0-15,-1 0 16,19 35-16,-1 0 16,0 0-16,54 54 15,-72-89-15,1 17 16,-1 19-16,1-19 15,-18 1-15,0 17 16,35 18-16,-35-18 16,0 1-16,0 34 15,0-17-15,0-18 16,0 1-16,0-1 16,-17-35-16,17 18 15,0 17-15,0-18 16,0 1-1,-36-18 64,19 0-64</inkml:trace>
  <inkml:trace contextRef="#ctx0" brushRef="#br0" timeOffset="-129553.05">6685 12629 0,'18'18'46</inkml:trace>
  <inkml:trace contextRef="#ctx0" brushRef="#br0" timeOffset="-128432.92">7091 14041 0,'-18'17'31,"-17"18"-15,17-17-1,18 0-15,-35-1 16,17-17 0,-17 0-16,-18 0 15,0 0 1,36 0-16,-19-17 15,36-1-15,-35-17 16,17 17-16,1-17 16,17 0-16,-18-18 15,18 17-15,0 1 16,0-18-16,0 18 16,0-36-1,0 36-15,0-35 16,0 17-16,0 17 15,35-34-15,-17 52 16,53-35 0,-54 53-16,-17-17 15,36 17-15,-19 0 16,1 0-16,17 0 16,36 17-16,-36 19 15,0-1-15,-35 0 16,35 36-16,1-36 15,-1 18-15,-35-35 16,35 17-16,-17 0 16,0-17-16,-18 17 15,17 0-15,-17 1 16,0-1-16,0 18 16,0-36-1,36 19-15,-36-19 16,0 1 15,-53-18 0</inkml:trace>
  <inkml:trace contextRef="#ctx0" brushRef="#br0" timeOffset="-127194.21">459 14358 0,'0'-18'31,"17"18"-16,19 0-15,52 0 16,-35 0-16,35 0 16,88 0-16,-17 18 15,17-18 1,18 0-16,-88 0 16,-35 0-16,-54 0 15,19 0 16,-19 0-15,19 0-16,-19 0 16,19 0-1,-19 0-15</inkml:trace>
  <inkml:trace contextRef="#ctx0" brushRef="#br0" timeOffset="-125825.9">1764 14217 0,'0'18'31,"0"17"-15,0-17-16,0 17 31,-18-35-31,-17 35 31</inkml:trace>
  <inkml:trace contextRef="#ctx0" brushRef="#br0" timeOffset="-125600.33">1905 14217 0,'0'35'31,"0"18"-31,0-35 16,0-1-1,0 19 1</inkml:trace>
  <inkml:trace contextRef="#ctx0" brushRef="#br0" timeOffset="-124337.2">7197 14076 0,'0'35'47,"0"0"-47,0-17 15,-18 17-15,-17-35 16,-1 18-16,-16-18 16,16 0-16,-17 0 15,0 0-15,-17 0 16,52 0-16,-17 0 16,17 0-16,1 0 15,-36-53-15,18 18 16,17 17-16,0-17 15,1-18-15,-1 18 16,18-18-16,-18 17 16,18-34-16,0-1 15,0 36-15,0-35 16,0-1-16,0 36 16,0-1-1,0-17-15,0 1 16,0 16-1,36 1-15,-19 0 16,1 17 0,17 0-16,71 18 15,-71-35-15,18 35 16,-35 0-16,35-17 16,-18 17-16,18 0 15,-35 0-15,52 0 16,-52 0-16,70 0 15,-35 0-15,-18 17 16,-35 1-16,53-1 16,-35 19-16,-1-19 15,-17 19-15,0 17 16,18 35-16,17-18 16,-35 1-16,18-18 15,0 53-15,-18-53 16,0 17-16,0-52 15,0-1-15,0 36 16,0-35 0,0 17-1,-18 0-15,18-17 0,-18 17 16,1-17 0,17 0-1,0-54 16,0-52-15</inkml:trace>
  <inkml:trace contextRef="#ctx0" brushRef="#br0" timeOffset="-123608.58">8255 12859 0,'0'0'0,"-18"0"15,1 17 1,-1 36 0,0-35-1,1-18-15,-1 35 16,1 18-16,-1-18 15,0 1-15,-17 17 16,0 0-16,-18 17 16,0-17-16,18 0 15,-1-18-15,-70 18 16,54 0-16,-1 0 16,17-18-16,1-17 15,17 17 1,1-35-1</inkml:trace>
  <inkml:trace contextRef="#ctx0" brushRef="#br0" timeOffset="-123170.78">7461 13335 0,'0'53'16,"0"-18"-1,-17 36-15,-1 17 16,0-70-16,18 17 16,0-17-1,0 17 16,18-18-15,17 19 0,1-19-16,34 1 15,-35-18-15,54 0 16,-37 0-16,1 0 16,0 0-16</inkml:trace>
  <inkml:trace contextRef="#ctx0" brushRef="#br0" timeOffset="-122297.83">8184 12912 0,'0'17'31,"0"19"-15,0-19-1,0 36 1,-70 0-16,35 0 16,-71 70-16,53-70 15,18 0-15,-1-17 16,1 16-16,-18-16 15,-17 17-15,34-36 16,1 1-16,-36-18 16,1 53-1,52-53-15,1 18 16,-19-1 0,36 1-1</inkml:trace>
  <inkml:trace contextRef="#ctx0" brushRef="#br0" timeOffset="-121882.05">7585 13159 0,'17'35'31,"-17"18"-31,0 0 15,-17 53-15,-54 17 16,54-88 0,-1-17-16,18 0 15,0 17 1,0-17 0,0-1-16,0 36 15,35-35 1,36-1-16,-54-17 15,36 18-15,-17-18 16,16 0-16,-34 0 16</inkml:trace>
  <inkml:trace contextRef="#ctx0" brushRef="#br0" timeOffset="-121490.1">7197 14058 0,'0'18'79,"0"17"-64,0-17 1</inkml:trace>
  <inkml:trace contextRef="#ctx0" brushRef="#br0" timeOffset="-118666.77">7056 13988 0,'0'17'0,"0"1"16,0 0 0,0-1-1,-18 1-15,0-18 16,1 0 0,-19 0-16,1 0 15,0 0-15,-36 0 16,18-18-16,0-35 15,-17 0-15,17 0 16,35-17-16,18 52 16,0-35-1,0 18-15,71-35 16,35-1-16,-18 0 16,71-34-1,-89 69-15,18 19 16,-70 17-16,17-36 15,1 36 17,-19 53-32,-17-35 15,18 52-15</inkml:trace>
  <inkml:trace contextRef="#ctx0" brushRef="#br0" timeOffset="-118336.65">6332 14111 0,'0'18'78</inkml:trace>
  <inkml:trace contextRef="#ctx0" brushRef="#br0" timeOffset="-117663.36">6685 13988 0</inkml:trace>
  <inkml:trace contextRef="#ctx0" brushRef="#br0" timeOffset="-458.82">21837 14270 0,'0'0'0,"0"18"63,18 17-63,87-18 15,1-17-15,124 18 16,34-18-16,36 0 15,-35 0-15,-107 0 16,36 0-16,-53 0 16,-70 0-16,-18 0 15,-35 0-15,-1 0 78,-17-18-62</inkml:trace>
  <inkml:trace contextRef="#ctx0" brushRef="#br0" timeOffset="268.8">22013 12153 0,'-35'0'31,"0"0"-15,-18 18-16,0 17 15,-35 36-15,35-18 16,18 35-16,-18-18 16,17-17-16,36 0 15,-17 0-15,17-18 16,0 1-1,0-19-15,0 1 16,35 0 0,18-18-1,-18 0 1,36 0-16,-18 0 0,0 0 16,-18 0-16,-17 0 15,-1 0-15,18 0 16,-17 0-1,-18-18-15,0-53 16,0 18-16,0 1 16,0 16-16,0 1 15,0 17-15,0 1 16,-18 17 15</inkml:trace>
  <inkml:trace contextRef="#ctx0" brushRef="#br0" timeOffset="511.31">21943 12471 0,'0'0'0,"0"17"16,0 1-16,53 0 15,17-18-15,18 0 16,54 0-16,-1 0 16,-53 0-16,-53 0 15,0 0-15</inkml:trace>
  <inkml:trace contextRef="#ctx0" brushRef="#br0" timeOffset="926.45">22260 12524 0,'-53'17'16,"53"36"-16,0 18 15,0-1-15,0-34 16,0 16-16,0-34 16,0 17-1,0-17 79,36-18-78</inkml:trace>
  <inkml:trace contextRef="#ctx0" brushRef="#br0" timeOffset="1479.18">23054 11818 0,'-71'0'31,"36"0"-31,-18 53 0,53-18 16,-35 71-16,17-53 15,-35 106-15,53-106 16,0 35-1,0 18-15,0 0 16,0-1-16,0-34 16,0-18-16,18-18 15,-18 36-15,18-36 16,35 36-16,-18 17 16,-35-71-16,18 1 15,-1 17-15,-17-17 16,18-18 62,-1-18-62</inkml:trace>
  <inkml:trace contextRef="#ctx0" brushRef="#br0" timeOffset="2470.03">23160 12294 0,'0'0'0,"0"71"16,0-1 0,0-17-16,0 0 15,0-17-15,0 16 16,18-34 0,17 0-16,-35-36 125,0 0-125,17-70 15,1 53-15,-18-18 16,35 18-16,-17 35 47,-18-18 15,18 1-46,-1-1 31,1 18-47,17 0 15,18-18 1,-35 18 31,-1 18-32,36 35-15,-35 0 16,0 0-16,-18-18 16,0 35-16,0 1 15,17-18-15,-17 35 16,18-35 0,-1-53 93</inkml:trace>
  <inkml:trace contextRef="#ctx0" brushRef="#br0" timeOffset="3029.44">23954 11712 0,'0'0'0,"105"0"16,-34 0-1,35 0-15,-18 53 16,53 71-16,-17-1 15,-19 18-15,-87-53 16,35 18-16,18 35 16,-71-35-16,0-35 15,0-36-15,0 71 16,0-36-16,0-17 16,0 0-16,-18 0 15,0 18-15,1-36 16,-1-17-16,0-1 15,1 1 1,-1-18-16,18 18 31,0-1 47,-18-17-78</inkml:trace>
  <inkml:trace contextRef="#ctx0" brushRef="#br0" timeOffset="8997.49">21361 13159 0,'0'17'16,"0"1"-1,17-18-15,36 35 16,-35-35 0,52 18-1,-52-18-15,53 0 16,-1 35-16,36-35 16,-35 0-1,17 0-15,-35 0 0,35 0 16,-18 0-16,-34 0 15,34 0-15,1 0 16,35 0-16,-18 0 16,88 0-16,18 0 15,-35 0 1,17 0-16,-52 0 16,52 0-16,-70 0 15,-35 0-15,-18 0 16,0 0-16,35 0 15,0 0-15,0 0 16,53 0-16,53 0 16,-53 0-16,-17 0 15,-18 0-15,-36 0 16,-17 0-16,-18 0 16,18-18-16,-35 18 15,0-17-15,17 17 47,0 0-31,-17-18-1,-1 18-15,19-17 0,-19 17 16,36-18-16,-17-17 16,-19 17-16,18-70 15,-17 35-15,-18-71 16,18 19-16,-18-37 15,0 54 1,0-18-16,0-35 16,0-53-16,0 88 15,-36-70-15,-16-18 16,-19 18-16,53 35 16,-35-1-16,53 37 15,-35 52 1,18 0-16,-36-35 0,53 52 15,-36 19 48,-17 17-47,18 0-16,0 0 15,-18 0-15,0 0 16,-18 35-16,-34-35 15,-1 18-15,-71 17 16,36-35-16,18 17 16,-54 36-16,1-35 15,53-18-15,17 35 16,0-35-16,0 18 16,18-18-1,0 0-15,-89 71 16,36-71-16,53 0 15,-18 0-15,36 0 16,-19 0-16,1 0 16,35 17-16,18-17 15,0 0-15,-1 18 16,19-18-16,-18 0 16,-36 0-16,18 0 15,0 0-15,18 0 16,-18 0-16,35 0 15,1 0 110,-36 0-109,35 35-16,-17 36 16,17 70-16,-17-106 15,0 71-15,17 0 16,-17-36 0,17 54-16,0-1 15,18-17-15,0-35 16,0 34-16,0-34 15,0 0-15,0-19 16,0-16-16,0-19 16,-17 19-16,17-19 15,0 1-15,0 52 16,0-52-16,0 0 16,0 17-16,0-17 15,0 17-15,0 18 16,0 0-1,0-36-15,0 1 16,0 0-16,0 17 16,0 0-16,0 71 15,0-35 1,0-1-16,0-35 16,0 1-16</inkml:trace>
  <inkml:trace contextRef="#ctx0" brushRef="#br0" timeOffset="12895.05">21114 12330 0,'-18'35'62,"0"-35"-62,18 18 16,-35 17 0</inkml:trace>
  <inkml:trace contextRef="#ctx0" brushRef="#br0" timeOffset="19373.76">21502 13212 0,'0'17'156,"0"1"-156,17-18 78,-17 17-78,36-17 16,-1 0-16,-17 0 15,17 18-15,-17 0 16,17-18 0,0 0-16,0 0 15,18 0-15,-35 0 16,17 0-1,-17 0-15</inkml:trace>
  <inkml:trace contextRef="#ctx0" brushRef="#br0" timeOffset="21869.24">21167 12383 0,'-18'-18'16,"0"18"-1,1 0 1,-54 18-16,36 17 16,17 0-16,-35 0 15,18 18 1,35-35-1</inkml:trace>
  <inkml:trace contextRef="#ctx0" brushRef="#br0" timeOffset="22221.76">20902 12453 0,'18'18'31,"-1"-1"-15,1 1-16,17 0 16,-17-1-1,-18 1 16,35 70-31</inkml:trace>
  <inkml:trace contextRef="#ctx0" brushRef="#br0" timeOffset="25054.3">19985 12012 0,'0'88'47,"-18"18"-47,18-35 15,-17 17-15,17-70 16,0 70-16,-18-18 15,18-52 1,0 17-16,-18-17 31,1-1 172,34 1-140,1-18 31,0 0-94,17-18 15,-17-17-15,34-71 16,-34 53-16,-18 18 16,71-71-16,-54 53 15,1 36-15,-18-36 16,18 53-16,-18-18 15,17 1 1,1 17 62,-18 17-62,0 71-1,0-35-15,0-17 16,0-19-16,0 36 16,0-35-16,0 17 15,0-17-15,0-1 16,-18 36 15,18-35-15,0 0 187,0 17-203,0-18 234,18-17-234,-1-17 16,-17-18 0,18-1-16,-18 19 15,18-1-15,-18-17 16,17 17-16,1-35 15,-18 36 17,18-1 15,-1 18 171,1-18-202,-18 1 78,0-1-79,0 0 1,18 1 0,-18-1 62,17 0-63,1 1 1,-1 17 156,19 0-141,-36 17-15,35 19-1,-35-1 1,0-17-16,0-1 31,18 19-15,-18-19-16,0 1 31,0 35-31,0-36 16,0 19-16,0-1 15,0-17 1,0-1-16,0 1 16,0-1-16,0 1 15,0 17-15,0-17 63,0 0-48,17-18 1,1 0 0</inkml:trace>
  <inkml:trace contextRef="#ctx0" brushRef="#br0" timeOffset="26374.21">19985 12894 0,'18'0'78,"87"0"-78,19 0 16,52 0-16,-88 0 15,71-71-15,-141 54 16,17 17-16,-17-18 78,-18-17-78</inkml:trace>
  <inkml:trace contextRef="#ctx0" brushRef="#br0" timeOffset="27375.01">19597 11218 0,'0'18'15,"17"17"-15,1-17 16,0 17 0,17 0-16,0 1 15,-17-19-15,35 1 16,0-18-16,0 0 15,0 0 1,35 0 0,-71 0-16,19-18 15,-1-35-15,-17 1 16,-1-37-16,-17 72 16,0-36-1,0-53 1,0 88-16,-35-35 15,-18 18-15,18 17 16,-36-17-16,54 35 16,-36 0-16,17 0 15,19 18-15,17-1 16,-36 19-16,19-19 16,17 72-16,0-36 15,0-1-15,0 19 16,0 17-16,0 18 15,0-35-15,0-36 16,17 53-16,1-35 16,0-35-1,17 17-15,0 0 16,1-17-16,17-1 16,17-17-1,1 0-15,34 0 16,-34 0-16,-18 0 0,17 0 15,-34-17 1,-19 17-16,1 0 16,-18-18-16,0 1 47,0-19-47,0 1 15</inkml:trace>
  <inkml:trace contextRef="#ctx0" brushRef="#br0" timeOffset="28133.98">20567 10918 0,'0'106'15,"0"0"1,0-18 0,35 1-16,-35 16 0,18-52 15,0 0-15,-18-35 16,17-1-16,-52-34 109,17 17-109,-52 0 16,52 0-1,0 0-15,1 0 47,17 35-31,0-17-16,17 17 16,1 0-16,0 1 15,35 17 1,-36-36-1,19-17 32,-19 0-31,-17-17 0,0-19-1,0 19-15,0-36 16</inkml:trace>
  <inkml:trace contextRef="#ctx0" brushRef="#br0" timeOffset="28743.35">21008 11130 0,'0'18'16,"-53"35"-16,53 0 15,-18-18-15,18 0 16,0-17-16,0-1 16,0 36-16,0-35 15,0 0-15,0 17 16,18-35 15,17-35-31,1 35 16,-19-36-16,-17-52 15,18 88-15,-18-17 16,0-36-16,0 70 78,0 142-62,0-71-16,0 53 15,0-17-15,0-36 16,0-17 0,0-36-16,0 0 15,0-17 16,-35-18-31,17 0 79,18-71-79,0 54 15</inkml:trace>
  <inkml:trace contextRef="#ctx0" brushRef="#br0" timeOffset="29277.64">21167 11183 0,'0'0'0,"35"0"0,0 0 0,53 18 15,-70-18-15,17 0 16,-17 0 0,0 0-1,17 0-15,-17 0 16,-1-18-16,-17-35 16,53-53-16,-35 53 15,-18 18-15,0 17 16,0-34-16,0 34 15,-18 0 1,-17 18-16,0 0 16,-18 0-16,0 36 15,17-1-15,1 0 16,18 0-16,17 1 16,0-19-1,0 19-15,0 17 16,0-36-16,35 89 15,0-71-15,0 1 16,1-1-16,17 0 16,-18-35-16,18 18 15,-36-18 1,1 0-16,0 0 47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E9C6D-A2AA-4CA1-8BA9-5BAC3CFA2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31CD68-978B-4FA5-ACBF-28A9BD229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61048F-D8DA-4B6A-B35F-FC007CE8F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3488-16B9-426A-A0AB-E3083138593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A44504-67A7-4BFF-9709-005BCA61F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D852F6-2ADB-49E5-8778-F8DCE82C7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6DDF-0837-400E-8995-4EF001B7D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22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AC03E-98A4-423F-AF32-11EDDE0DD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A2CDDA-E73C-467A-8B42-33B3A782A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AA6DEE-0848-4C3F-85D8-8CD19660C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3488-16B9-426A-A0AB-E3083138593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EC8AAC-0842-474C-8EBF-98B032006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D24C5-CE7C-4D7F-8225-A1BA4259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6DDF-0837-400E-8995-4EF001B7D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7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BF43E1-E202-4BE1-9E0D-4EE828E18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4BAAC0-B632-4080-ACDB-4E08A55E1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7BC3B2-82FF-45D3-B934-5BF9BAE99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3488-16B9-426A-A0AB-E3083138593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0BEFEF-6281-47CC-91DA-A9E48CA5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F28915-130E-4F64-8862-04709570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6DDF-0837-400E-8995-4EF001B7D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96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53EC3-4502-49C5-8679-EEBF6A69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A79873-AF9F-47D0-9DD1-5568C49C4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6F4774-BE86-4A8E-AD34-10D8DB75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3488-16B9-426A-A0AB-E3083138593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8303A9-9527-4905-A3EC-A36D0E31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9E1BED-2606-416D-88CA-9F34AAE5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6DDF-0837-400E-8995-4EF001B7D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372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190A0-7562-48B9-87BD-EF31972D6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631D2F-ABE5-4CB0-A6C0-61BCF20A4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794D2F-E22D-4FDE-B04A-095196C5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3488-16B9-426A-A0AB-E3083138593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E44665-196A-4F31-B925-CD638BA89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8BEBDC-7C7B-4CB5-885B-5B0EC0B2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6DDF-0837-400E-8995-4EF001B7D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0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ACE66-EBA8-43FB-8570-EAD52BAB5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688801-CBAF-4490-978B-CBF8EA07BA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454ABB-C550-4830-96B1-88B6C62C3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6ED4A0-561C-4D7E-BE7D-FDED6854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3488-16B9-426A-A0AB-E3083138593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E4029B-79E3-4C8C-84A0-77DFAA54C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D29734-3D6E-4B01-9CC4-8A31C417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6DDF-0837-400E-8995-4EF001B7D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68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026D8-3DFE-4651-B4F2-3E6125AED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05FAF3-4DDC-4448-BDB0-028F05434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B82B20-76F0-46FA-86AD-A2CDDD0B7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545FEE-2213-4AAE-A4A3-B267198A3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8953AA-ECEC-48A1-BCE7-CCCB787E6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5F4AFC-76B9-471B-84CB-3BC0832B2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3488-16B9-426A-A0AB-E3083138593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7D194E-1161-4866-AA71-53DBF2C11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CEAF7D-27C5-4AC7-8C70-1D9200F2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6DDF-0837-400E-8995-4EF001B7D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41124-048E-4C17-87E2-C3A31B336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A1EA8F-0492-4798-9354-749C9681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3488-16B9-426A-A0AB-E3083138593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D4C372-1800-455E-A45B-0ADB136B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DC5E21-BA78-4E16-8A3B-990A55679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6DDF-0837-400E-8995-4EF001B7D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32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A17E25-2F39-441F-BA7C-F81233354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3488-16B9-426A-A0AB-E3083138593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716E8C-5CA5-4CA7-8A82-989E03A7B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B82388-9FE7-4AE2-B65C-3B8A2924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6DDF-0837-400E-8995-4EF001B7D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21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E1F37-63FF-49EE-99AF-84BC72E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6A75C7-C593-45D5-835A-73E4E25FD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64DBC7-E518-4E5F-8AB8-80E0D1B85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CF656F-1523-4E2E-8E64-E7F0F3E8D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3488-16B9-426A-A0AB-E3083138593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26D5F4-34B8-4FB0-951A-4832E1476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74971C-1295-4F5C-BD42-91BFF0346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6DDF-0837-400E-8995-4EF001B7D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749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2F109-7091-4A78-BB48-AB197B1E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574B63-EAB5-4662-9FA3-7FA2D528B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6C60E-11DE-46E0-A523-1513FA67C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61942A-2699-4A9B-A24B-00D2AC9FD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3488-16B9-426A-A0AB-E3083138593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2B45C4-6266-41A0-8A66-699865404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0C2A6A-920C-498A-AED2-A3DC7CCAF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6DDF-0837-400E-8995-4EF001B7D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85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C45A7A-3183-4948-AE1B-8D11A34E6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7B3F1C-FF92-4697-88F9-7E4BC25B4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8FDEB-6B5F-43D9-A1B8-0A78FE4F1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33488-16B9-426A-A0AB-E3083138593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517C0-0D77-4A9D-86E7-13610E172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163B91-4093-4F6B-84F2-B4B3D9B92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36DDF-0837-400E-8995-4EF001B7D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664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B71C3A3-CC80-41B2-937F-3041E1FFC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4683" y="0"/>
            <a:ext cx="3909270" cy="41106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PA10 Algorithm</a:t>
            </a:r>
            <a:endParaRPr lang="ko-KR" altLang="en-US" sz="20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8BDEA149-E1BE-45C4-8013-06AE69D6EE33}"/>
              </a:ext>
            </a:extLst>
          </p:cNvPr>
          <p:cNvSpPr txBox="1">
            <a:spLocks/>
          </p:cNvSpPr>
          <p:nvPr/>
        </p:nvSpPr>
        <p:spPr>
          <a:xfrm>
            <a:off x="9353725" y="0"/>
            <a:ext cx="3078759" cy="411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21600685 </a:t>
            </a:r>
            <a:r>
              <a:rPr lang="ko-KR" altLang="en-US" sz="2000" dirty="0" err="1"/>
              <a:t>조예성</a:t>
            </a:r>
            <a:endParaRPr lang="ko-KR" altLang="en-US" sz="2000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A3923CB-5755-4A70-8519-97C1C7592B95}"/>
              </a:ext>
            </a:extLst>
          </p:cNvPr>
          <p:cNvSpPr txBox="1">
            <a:spLocks/>
          </p:cNvSpPr>
          <p:nvPr/>
        </p:nvSpPr>
        <p:spPr>
          <a:xfrm>
            <a:off x="0" y="205530"/>
            <a:ext cx="5872294" cy="411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/>
              <a:t>Fact</a:t>
            </a:r>
            <a:r>
              <a:rPr lang="ko-KR" altLang="en-US" sz="1800" dirty="0"/>
              <a:t> </a:t>
            </a:r>
            <a:r>
              <a:rPr lang="en-US" altLang="ko-KR" sz="1800" dirty="0"/>
              <a:t>Finding</a:t>
            </a:r>
            <a:endParaRPr lang="ko-KR" altLang="en-US" sz="1800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357C1D2-300B-45E3-A383-887E1AA6BD17}"/>
              </a:ext>
            </a:extLst>
          </p:cNvPr>
          <p:cNvSpPr txBox="1">
            <a:spLocks/>
          </p:cNvSpPr>
          <p:nvPr/>
        </p:nvSpPr>
        <p:spPr>
          <a:xfrm>
            <a:off x="-14681" y="616591"/>
            <a:ext cx="9745909" cy="411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/>
              <a:t>1) </a:t>
            </a:r>
            <a:r>
              <a:rPr lang="ko-KR" altLang="en-US" sz="1400" dirty="0"/>
              <a:t>같은 날 먹을 수 없는 것을 기준으로 </a:t>
            </a:r>
            <a:r>
              <a:rPr lang="en-US" altLang="ko-KR" sz="1400" dirty="0"/>
              <a:t>disjoint set</a:t>
            </a:r>
            <a:r>
              <a:rPr lang="ko-KR" altLang="en-US" sz="1400" dirty="0"/>
              <a:t>을 구분한다  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384F7679-3724-4412-B482-941EA2EA63D5}"/>
              </a:ext>
            </a:extLst>
          </p:cNvPr>
          <p:cNvSpPr txBox="1">
            <a:spLocks/>
          </p:cNvSpPr>
          <p:nvPr/>
        </p:nvSpPr>
        <p:spPr>
          <a:xfrm>
            <a:off x="0" y="964735"/>
            <a:ext cx="9745909" cy="411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/>
              <a:t>2) </a:t>
            </a:r>
            <a:r>
              <a:rPr lang="ko-KR" altLang="en-US" sz="1400" dirty="0"/>
              <a:t>같은 날 먹을 수 있는 것은 </a:t>
            </a:r>
            <a:r>
              <a:rPr lang="en-US" altLang="ko-KR" sz="1400" dirty="0"/>
              <a:t>Root </a:t>
            </a:r>
            <a:r>
              <a:rPr lang="ko-KR" altLang="en-US" sz="1400" dirty="0"/>
              <a:t>값을 추적해 주어 </a:t>
            </a:r>
            <a:r>
              <a:rPr lang="en-US" altLang="ko-KR" sz="1400" dirty="0"/>
              <a:t>Union</a:t>
            </a:r>
            <a:r>
              <a:rPr lang="ko-KR" altLang="en-US" sz="1400" dirty="0"/>
              <a:t>을 통해 같은 집단으로 분류한다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247EBB34-526B-4DAA-8BE3-72E437156DE9}"/>
              </a:ext>
            </a:extLst>
          </p:cNvPr>
          <p:cNvSpPr txBox="1">
            <a:spLocks/>
          </p:cNvSpPr>
          <p:nvPr/>
        </p:nvSpPr>
        <p:spPr>
          <a:xfrm>
            <a:off x="-6293" y="1312879"/>
            <a:ext cx="9745909" cy="719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/>
              <a:t>3) </a:t>
            </a:r>
            <a:r>
              <a:rPr lang="ko-KR" altLang="en-US" sz="1400" dirty="0"/>
              <a:t>새로 들어온 집단이 같은 </a:t>
            </a:r>
            <a:r>
              <a:rPr lang="en-US" altLang="ko-KR" sz="1400" dirty="0"/>
              <a:t>Disjoint set</a:t>
            </a:r>
            <a:r>
              <a:rPr lang="ko-KR" altLang="en-US" sz="1400" dirty="0"/>
              <a:t>에 위치할 경우 </a:t>
            </a:r>
            <a:r>
              <a:rPr lang="en-US" altLang="ko-KR" sz="1400" dirty="0"/>
              <a:t>-&gt; cycle check! </a:t>
            </a:r>
            <a:r>
              <a:rPr lang="ko-KR" altLang="en-US" sz="1400" dirty="0"/>
              <a:t>프로그램을 종료</a:t>
            </a:r>
            <a:endParaRPr lang="en-US" altLang="ko-KR" sz="1400" dirty="0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2372AA21-28F4-4B67-B6B2-2CAA170BAA7C}"/>
              </a:ext>
            </a:extLst>
          </p:cNvPr>
          <p:cNvSpPr txBox="1">
            <a:spLocks/>
          </p:cNvSpPr>
          <p:nvPr/>
        </p:nvSpPr>
        <p:spPr>
          <a:xfrm>
            <a:off x="12321" y="1836044"/>
            <a:ext cx="5872294" cy="411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/>
              <a:t>Algorithm flow</a:t>
            </a:r>
            <a:endParaRPr lang="ko-KR" altLang="en-US" sz="1800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85C5A68A-65B6-4EB3-B39E-A67B80BAAEEC}"/>
              </a:ext>
            </a:extLst>
          </p:cNvPr>
          <p:cNvSpPr txBox="1">
            <a:spLocks/>
          </p:cNvSpPr>
          <p:nvPr/>
        </p:nvSpPr>
        <p:spPr>
          <a:xfrm>
            <a:off x="1299" y="2236319"/>
            <a:ext cx="12206681" cy="237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AutoNum type="arabicParenR"/>
            </a:pPr>
            <a:r>
              <a:rPr lang="ko-KR" altLang="en-US" sz="1400" dirty="0"/>
              <a:t>주어진 두 약</a:t>
            </a:r>
            <a:r>
              <a:rPr lang="en-US" altLang="ko-KR" sz="1400" dirty="0"/>
              <a:t>(v1,</a:t>
            </a:r>
            <a:r>
              <a:rPr lang="ko-KR" altLang="en-US" sz="1400" dirty="0"/>
              <a:t> </a:t>
            </a:r>
            <a:r>
              <a:rPr lang="en-US" altLang="ko-KR" sz="1400" dirty="0"/>
              <a:t>v2)</a:t>
            </a:r>
            <a:r>
              <a:rPr lang="ko-KR" altLang="en-US" sz="1400" dirty="0"/>
              <a:t>이 같은 </a:t>
            </a:r>
            <a:r>
              <a:rPr lang="en-US" altLang="ko-KR" sz="1400" dirty="0"/>
              <a:t>disjoint set</a:t>
            </a:r>
            <a:r>
              <a:rPr lang="ko-KR" altLang="en-US" sz="1400" dirty="0"/>
              <a:t>에 있는 지를 확인한다</a:t>
            </a:r>
            <a:r>
              <a:rPr lang="en-US" altLang="ko-KR" sz="1400" dirty="0"/>
              <a:t>. -&gt; </a:t>
            </a:r>
            <a:r>
              <a:rPr lang="ko-KR" altLang="en-US" sz="1400" dirty="0"/>
              <a:t>같을 경우 </a:t>
            </a:r>
            <a:r>
              <a:rPr lang="en-US" altLang="ko-KR" sz="1400" dirty="0"/>
              <a:t>cycle </a:t>
            </a:r>
            <a:r>
              <a:rPr lang="ko-KR" altLang="en-US" sz="1400" dirty="0"/>
              <a:t>발생 </a:t>
            </a:r>
            <a:r>
              <a:rPr lang="en-US" altLang="ko-KR" sz="1400" dirty="0">
                <a:solidFill>
                  <a:srgbClr val="FF0000"/>
                </a:solidFill>
              </a:rPr>
              <a:t>(( </a:t>
            </a:r>
            <a:r>
              <a:rPr lang="ko-KR" altLang="en-US" sz="1400" dirty="0">
                <a:solidFill>
                  <a:srgbClr val="FF0000"/>
                </a:solidFill>
              </a:rPr>
              <a:t>이 구간에서 </a:t>
            </a:r>
            <a:r>
              <a:rPr lang="en-US" altLang="ko-KR" sz="1400" dirty="0">
                <a:solidFill>
                  <a:srgbClr val="FF0000"/>
                </a:solidFill>
              </a:rPr>
              <a:t>cycle check ))</a:t>
            </a:r>
          </a:p>
          <a:p>
            <a:pPr algn="l"/>
            <a:r>
              <a:rPr lang="ko-KR" altLang="en-US" sz="1400" dirty="0"/>
              <a:t>확인하는 과정은 두 약의 </a:t>
            </a:r>
            <a:r>
              <a:rPr lang="en-US" altLang="ko-KR" sz="1400" dirty="0"/>
              <a:t>root</a:t>
            </a:r>
            <a:r>
              <a:rPr lang="ko-KR" altLang="en-US" sz="1400" dirty="0"/>
              <a:t>값을 비교함으로 </a:t>
            </a:r>
            <a:r>
              <a:rPr lang="en-US" altLang="ko-KR" sz="1400" dirty="0"/>
              <a:t>disjoint set</a:t>
            </a:r>
            <a:r>
              <a:rPr lang="ko-KR" altLang="en-US" sz="1400" dirty="0"/>
              <a:t>에 위치하는 지를 수행</a:t>
            </a:r>
            <a:endParaRPr lang="en-US" altLang="ko-KR" sz="1400" dirty="0"/>
          </a:p>
          <a:p>
            <a:pPr algn="l"/>
            <a:r>
              <a:rPr lang="en-US" altLang="ko-KR" sz="1400" dirty="0"/>
              <a:t>2) </a:t>
            </a:r>
            <a:r>
              <a:rPr lang="ko-KR" altLang="en-US" sz="1400" dirty="0"/>
              <a:t>두 약이 같은 </a:t>
            </a:r>
            <a:r>
              <a:rPr lang="en-US" altLang="ko-KR" sz="1400" dirty="0"/>
              <a:t>disjoint set</a:t>
            </a:r>
            <a:r>
              <a:rPr lang="ko-KR" altLang="en-US" sz="1400" dirty="0"/>
              <a:t>에 있지 않은 경우 두 약의 </a:t>
            </a:r>
            <a:r>
              <a:rPr lang="en-US" altLang="ko-KR" sz="1400" dirty="0"/>
              <a:t>conflict</a:t>
            </a:r>
            <a:r>
              <a:rPr lang="ko-KR" altLang="en-US" sz="1400" dirty="0"/>
              <a:t>되는 항을 가지고 옴 </a:t>
            </a:r>
            <a:r>
              <a:rPr lang="en-US" altLang="ko-KR" sz="1400" dirty="0"/>
              <a:t>-&gt; ex) v2</a:t>
            </a:r>
            <a:r>
              <a:rPr lang="ko-KR" altLang="en-US" sz="1400" dirty="0"/>
              <a:t>의 </a:t>
            </a:r>
            <a:r>
              <a:rPr lang="en-US" altLang="ko-KR" sz="1400" dirty="0"/>
              <a:t>conflict</a:t>
            </a:r>
            <a:r>
              <a:rPr lang="ko-KR" altLang="en-US" sz="1400" dirty="0"/>
              <a:t>되는 항이 없는 경우 주어진 약</a:t>
            </a:r>
            <a:r>
              <a:rPr lang="en-US" altLang="ko-KR" sz="1400" dirty="0"/>
              <a:t>(v1)</a:t>
            </a:r>
            <a:r>
              <a:rPr lang="ko-KR" altLang="en-US" sz="1400" dirty="0"/>
              <a:t>으로 값을 갱신</a:t>
            </a:r>
            <a:endParaRPr lang="en-US" altLang="ko-KR" sz="1400" dirty="0"/>
          </a:p>
          <a:p>
            <a:pPr algn="l"/>
            <a:r>
              <a:rPr lang="en-US" altLang="ko-KR" sz="1400" dirty="0"/>
              <a:t>3) </a:t>
            </a:r>
            <a:r>
              <a:rPr lang="ko-KR" altLang="en-US" sz="1400" dirty="0"/>
              <a:t>기존에 </a:t>
            </a:r>
            <a:r>
              <a:rPr lang="en-US" altLang="ko-KR" sz="1400" dirty="0"/>
              <a:t>v1</a:t>
            </a:r>
            <a:r>
              <a:rPr lang="ko-KR" altLang="en-US" sz="1400" dirty="0"/>
              <a:t>과 </a:t>
            </a:r>
            <a:r>
              <a:rPr lang="en-US" altLang="ko-KR" sz="1400" dirty="0"/>
              <a:t>conflict</a:t>
            </a:r>
            <a:r>
              <a:rPr lang="ko-KR" altLang="en-US" sz="1400" dirty="0"/>
              <a:t>하는 약</a:t>
            </a:r>
            <a:r>
              <a:rPr lang="en-US" altLang="ko-KR" sz="1400" dirty="0"/>
              <a:t>(v3)</a:t>
            </a:r>
            <a:r>
              <a:rPr lang="ko-KR" altLang="en-US" sz="1400" dirty="0"/>
              <a:t>과 현재 </a:t>
            </a:r>
            <a:r>
              <a:rPr lang="en-US" altLang="ko-KR" sz="1400" dirty="0"/>
              <a:t>v1</a:t>
            </a:r>
            <a:r>
              <a:rPr lang="ko-KR" altLang="en-US" sz="1400" dirty="0"/>
              <a:t>과 </a:t>
            </a:r>
            <a:r>
              <a:rPr lang="en-US" altLang="ko-KR" sz="1400" dirty="0"/>
              <a:t>conflict</a:t>
            </a:r>
            <a:r>
              <a:rPr lang="ko-KR" altLang="en-US" sz="1400" dirty="0"/>
              <a:t>한 </a:t>
            </a:r>
            <a:r>
              <a:rPr lang="en-US" altLang="ko-KR" sz="1400" dirty="0"/>
              <a:t>v2</a:t>
            </a:r>
            <a:r>
              <a:rPr lang="ko-KR" altLang="en-US" sz="1400" dirty="0"/>
              <a:t>와 </a:t>
            </a:r>
            <a:r>
              <a:rPr lang="en-US" altLang="ko-KR" sz="1400" dirty="0"/>
              <a:t>Union</a:t>
            </a:r>
            <a:r>
              <a:rPr lang="ko-KR" altLang="en-US" sz="1400" dirty="0"/>
              <a:t>을 수행해준다</a:t>
            </a:r>
            <a:r>
              <a:rPr lang="en-US" altLang="ko-KR" sz="1400" dirty="0"/>
              <a:t>.  -&gt; </a:t>
            </a:r>
            <a:r>
              <a:rPr lang="en-US" altLang="ko-KR" sz="1400" dirty="0">
                <a:solidFill>
                  <a:schemeClr val="accent1"/>
                </a:solidFill>
              </a:rPr>
              <a:t>Union</a:t>
            </a:r>
            <a:r>
              <a:rPr lang="ko-KR" altLang="en-US" sz="1400" dirty="0">
                <a:solidFill>
                  <a:schemeClr val="accent1"/>
                </a:solidFill>
              </a:rPr>
              <a:t> </a:t>
            </a:r>
            <a:r>
              <a:rPr lang="en-US" altLang="ko-KR" sz="1400" dirty="0">
                <a:solidFill>
                  <a:schemeClr val="accent1"/>
                </a:solidFill>
              </a:rPr>
              <a:t>by</a:t>
            </a:r>
            <a:r>
              <a:rPr lang="ko-KR" altLang="en-US" sz="1400" dirty="0">
                <a:solidFill>
                  <a:schemeClr val="accent1"/>
                </a:solidFill>
              </a:rPr>
              <a:t> </a:t>
            </a:r>
            <a:r>
              <a:rPr lang="en-US" altLang="ko-KR" sz="1400" dirty="0">
                <a:solidFill>
                  <a:schemeClr val="accent1"/>
                </a:solidFill>
              </a:rPr>
              <a:t>Rank</a:t>
            </a:r>
          </a:p>
          <a:p>
            <a:pPr algn="l"/>
            <a:r>
              <a:rPr lang="en-US" altLang="ko-KR" sz="1400" dirty="0"/>
              <a:t>4) </a:t>
            </a:r>
            <a:r>
              <a:rPr lang="ko-KR" altLang="en-US" sz="1400" dirty="0"/>
              <a:t>마찬가지로 </a:t>
            </a:r>
            <a:r>
              <a:rPr lang="en-US" altLang="ko-KR" sz="1400" dirty="0"/>
              <a:t>v2</a:t>
            </a:r>
            <a:r>
              <a:rPr lang="ko-KR" altLang="en-US" sz="1400" dirty="0"/>
              <a:t>와 </a:t>
            </a:r>
            <a:r>
              <a:rPr lang="en-US" altLang="ko-KR" sz="1400" dirty="0"/>
              <a:t>conflict</a:t>
            </a:r>
            <a:r>
              <a:rPr lang="ko-KR" altLang="en-US" sz="1400" dirty="0"/>
              <a:t>하는 약</a:t>
            </a:r>
            <a:r>
              <a:rPr lang="en-US" altLang="ko-KR" sz="1400" dirty="0"/>
              <a:t>(v4)</a:t>
            </a:r>
            <a:r>
              <a:rPr lang="ko-KR" altLang="en-US" sz="1400" dirty="0"/>
              <a:t>와 현재 </a:t>
            </a:r>
            <a:r>
              <a:rPr lang="en-US" altLang="ko-KR" sz="1400" dirty="0"/>
              <a:t>v2</a:t>
            </a:r>
            <a:r>
              <a:rPr lang="ko-KR" altLang="en-US" sz="1400" dirty="0"/>
              <a:t>와 </a:t>
            </a:r>
            <a:r>
              <a:rPr lang="en-US" altLang="ko-KR" sz="1400" dirty="0"/>
              <a:t>conflict</a:t>
            </a:r>
            <a:r>
              <a:rPr lang="ko-KR" altLang="en-US" sz="1400" dirty="0"/>
              <a:t>한 </a:t>
            </a:r>
            <a:r>
              <a:rPr lang="en-US" altLang="ko-KR" sz="1400" dirty="0"/>
              <a:t>v1</a:t>
            </a:r>
            <a:r>
              <a:rPr lang="ko-KR" altLang="en-US" sz="1400" dirty="0"/>
              <a:t>과 </a:t>
            </a:r>
            <a:r>
              <a:rPr lang="en-US" altLang="ko-KR" sz="1400" dirty="0"/>
              <a:t>Union</a:t>
            </a:r>
            <a:r>
              <a:rPr lang="ko-KR" altLang="en-US" sz="1400" dirty="0"/>
              <a:t>을 수행해준다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AD70B1B8-DE59-467B-AD90-A037F83EB5FE}"/>
              </a:ext>
            </a:extLst>
          </p:cNvPr>
          <p:cNvSpPr txBox="1">
            <a:spLocks/>
          </p:cNvSpPr>
          <p:nvPr/>
        </p:nvSpPr>
        <p:spPr>
          <a:xfrm>
            <a:off x="96135" y="4224953"/>
            <a:ext cx="548420" cy="1614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/>
              <a:t>4</a:t>
            </a:r>
          </a:p>
          <a:p>
            <a:pPr algn="l"/>
            <a:r>
              <a:rPr lang="en-US" altLang="ko-KR" sz="1400" dirty="0"/>
              <a:t>6</a:t>
            </a:r>
          </a:p>
          <a:p>
            <a:pPr algn="l"/>
            <a:r>
              <a:rPr lang="en-US" altLang="ko-KR" sz="1400" dirty="0"/>
              <a:t>1 2</a:t>
            </a:r>
          </a:p>
          <a:p>
            <a:pPr algn="l"/>
            <a:r>
              <a:rPr lang="en-US" altLang="ko-KR" sz="1400" dirty="0"/>
              <a:t>1 3</a:t>
            </a:r>
          </a:p>
          <a:p>
            <a:pPr algn="l"/>
            <a:r>
              <a:rPr lang="en-US" altLang="ko-KR" sz="1400" dirty="0"/>
              <a:t>2 3</a:t>
            </a:r>
            <a:endParaRPr lang="ko-KR" altLang="en-US" sz="1400" dirty="0"/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6DC1A850-2F63-4A65-87D7-B1E07DB2A7B8}"/>
              </a:ext>
            </a:extLst>
          </p:cNvPr>
          <p:cNvSpPr txBox="1">
            <a:spLocks/>
          </p:cNvSpPr>
          <p:nvPr/>
        </p:nvSpPr>
        <p:spPr>
          <a:xfrm>
            <a:off x="1132514" y="4291966"/>
            <a:ext cx="297110" cy="295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52CB497A-371B-4738-AF4B-185ABE2CA54D}"/>
              </a:ext>
            </a:extLst>
          </p:cNvPr>
          <p:cNvSpPr txBox="1">
            <a:spLocks/>
          </p:cNvSpPr>
          <p:nvPr/>
        </p:nvSpPr>
        <p:spPr>
          <a:xfrm>
            <a:off x="1675701" y="4275169"/>
            <a:ext cx="297110" cy="312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370977C3-0BC8-4E07-841A-01B53AB536F9}"/>
              </a:ext>
            </a:extLst>
          </p:cNvPr>
          <p:cNvSpPr/>
          <p:nvPr/>
        </p:nvSpPr>
        <p:spPr>
          <a:xfrm rot="5400000">
            <a:off x="1489745" y="4266623"/>
            <a:ext cx="125835" cy="31248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4CFE18DC-0224-4C59-9F56-83E37883BA08}"/>
              </a:ext>
            </a:extLst>
          </p:cNvPr>
          <p:cNvSpPr txBox="1">
            <a:spLocks/>
          </p:cNvSpPr>
          <p:nvPr/>
        </p:nvSpPr>
        <p:spPr>
          <a:xfrm>
            <a:off x="1132514" y="4577409"/>
            <a:ext cx="297110" cy="312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B592CC82-F59D-41B0-B1BF-50D10E06BDE5}"/>
              </a:ext>
            </a:extLst>
          </p:cNvPr>
          <p:cNvSpPr txBox="1">
            <a:spLocks/>
          </p:cNvSpPr>
          <p:nvPr/>
        </p:nvSpPr>
        <p:spPr>
          <a:xfrm>
            <a:off x="1715292" y="4577409"/>
            <a:ext cx="297110" cy="312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F04273D8-C9BD-4128-B4B1-F7A671A98C7F}"/>
              </a:ext>
            </a:extLst>
          </p:cNvPr>
          <p:cNvSpPr/>
          <p:nvPr/>
        </p:nvSpPr>
        <p:spPr>
          <a:xfrm rot="5400000">
            <a:off x="1496133" y="4533195"/>
            <a:ext cx="125835" cy="31248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52A5D4B5-99C0-4E23-A41D-2BCE47C7FC67}"/>
              </a:ext>
            </a:extLst>
          </p:cNvPr>
          <p:cNvSpPr txBox="1">
            <a:spLocks/>
          </p:cNvSpPr>
          <p:nvPr/>
        </p:nvSpPr>
        <p:spPr>
          <a:xfrm>
            <a:off x="2369542" y="4418154"/>
            <a:ext cx="297110" cy="312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113E732D-8568-4B24-9748-3C2A3B7DD47B}"/>
              </a:ext>
            </a:extLst>
          </p:cNvPr>
          <p:cNvSpPr txBox="1">
            <a:spLocks/>
          </p:cNvSpPr>
          <p:nvPr/>
        </p:nvSpPr>
        <p:spPr>
          <a:xfrm>
            <a:off x="4165484" y="4816650"/>
            <a:ext cx="297110" cy="312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C9B66650-0945-40BD-AA20-D515A26750AD}"/>
              </a:ext>
            </a:extLst>
          </p:cNvPr>
          <p:cNvSpPr txBox="1">
            <a:spLocks/>
          </p:cNvSpPr>
          <p:nvPr/>
        </p:nvSpPr>
        <p:spPr>
          <a:xfrm>
            <a:off x="2369542" y="4775743"/>
            <a:ext cx="297110" cy="312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2" name="부제목 2">
            <a:extLst>
              <a:ext uri="{FF2B5EF4-FFF2-40B4-BE49-F238E27FC236}">
                <a16:creationId xmlns:a16="http://schemas.microsoft.com/office/drawing/2014/main" id="{3354CC27-E61E-4B94-A12E-56FEC601C247}"/>
              </a:ext>
            </a:extLst>
          </p:cNvPr>
          <p:cNvSpPr txBox="1">
            <a:spLocks/>
          </p:cNvSpPr>
          <p:nvPr/>
        </p:nvSpPr>
        <p:spPr>
          <a:xfrm>
            <a:off x="2709999" y="4801382"/>
            <a:ext cx="297110" cy="312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/>
              <a:t>N</a:t>
            </a:r>
            <a:endParaRPr lang="ko-KR" altLang="en-US" sz="1400" dirty="0"/>
          </a:p>
        </p:txBody>
      </p:sp>
      <p:sp>
        <p:nvSpPr>
          <p:cNvPr id="23" name="부제목 2">
            <a:extLst>
              <a:ext uri="{FF2B5EF4-FFF2-40B4-BE49-F238E27FC236}">
                <a16:creationId xmlns:a16="http://schemas.microsoft.com/office/drawing/2014/main" id="{40C9B4F7-8E0E-4219-8033-2AD4F52F50B1}"/>
              </a:ext>
            </a:extLst>
          </p:cNvPr>
          <p:cNvSpPr txBox="1">
            <a:spLocks/>
          </p:cNvSpPr>
          <p:nvPr/>
        </p:nvSpPr>
        <p:spPr>
          <a:xfrm>
            <a:off x="3729254" y="4338880"/>
            <a:ext cx="297110" cy="312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4" name="부제목 2">
            <a:extLst>
              <a:ext uri="{FF2B5EF4-FFF2-40B4-BE49-F238E27FC236}">
                <a16:creationId xmlns:a16="http://schemas.microsoft.com/office/drawing/2014/main" id="{636225B6-D8C7-4D4D-8B39-7AEB3FF745BC}"/>
              </a:ext>
            </a:extLst>
          </p:cNvPr>
          <p:cNvSpPr txBox="1">
            <a:spLocks/>
          </p:cNvSpPr>
          <p:nvPr/>
        </p:nvSpPr>
        <p:spPr>
          <a:xfrm>
            <a:off x="4165484" y="4343241"/>
            <a:ext cx="297110" cy="312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BB33B956-277B-491E-B8E5-9FE45AA40645}"/>
              </a:ext>
            </a:extLst>
          </p:cNvPr>
          <p:cNvSpPr/>
          <p:nvPr/>
        </p:nvSpPr>
        <p:spPr>
          <a:xfrm rot="10800000">
            <a:off x="4254968" y="4618186"/>
            <a:ext cx="119544" cy="174610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부제목 2">
            <a:extLst>
              <a:ext uri="{FF2B5EF4-FFF2-40B4-BE49-F238E27FC236}">
                <a16:creationId xmlns:a16="http://schemas.microsoft.com/office/drawing/2014/main" id="{8E69FEBC-1E51-4C4B-BA7C-C21ACB80FFCF}"/>
              </a:ext>
            </a:extLst>
          </p:cNvPr>
          <p:cNvSpPr txBox="1">
            <a:spLocks/>
          </p:cNvSpPr>
          <p:nvPr/>
        </p:nvSpPr>
        <p:spPr>
          <a:xfrm>
            <a:off x="2369542" y="5262688"/>
            <a:ext cx="297110" cy="312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7" name="부제목 2">
            <a:extLst>
              <a:ext uri="{FF2B5EF4-FFF2-40B4-BE49-F238E27FC236}">
                <a16:creationId xmlns:a16="http://schemas.microsoft.com/office/drawing/2014/main" id="{B4A81E7A-3D65-4A66-BC38-569013489DF5}"/>
              </a:ext>
            </a:extLst>
          </p:cNvPr>
          <p:cNvSpPr txBox="1">
            <a:spLocks/>
          </p:cNvSpPr>
          <p:nvPr/>
        </p:nvSpPr>
        <p:spPr>
          <a:xfrm>
            <a:off x="2760851" y="5271234"/>
            <a:ext cx="297110" cy="312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8" name="부제목 2">
            <a:extLst>
              <a:ext uri="{FF2B5EF4-FFF2-40B4-BE49-F238E27FC236}">
                <a16:creationId xmlns:a16="http://schemas.microsoft.com/office/drawing/2014/main" id="{2C300F6D-9987-4DB4-82D0-6E7CD4965DF6}"/>
              </a:ext>
            </a:extLst>
          </p:cNvPr>
          <p:cNvSpPr txBox="1">
            <a:spLocks/>
          </p:cNvSpPr>
          <p:nvPr/>
        </p:nvSpPr>
        <p:spPr>
          <a:xfrm>
            <a:off x="2722225" y="4443790"/>
            <a:ext cx="297110" cy="312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9" name="부제목 2">
            <a:extLst>
              <a:ext uri="{FF2B5EF4-FFF2-40B4-BE49-F238E27FC236}">
                <a16:creationId xmlns:a16="http://schemas.microsoft.com/office/drawing/2014/main" id="{B66FE7E1-8636-4F93-B03C-9C665DC5A0AA}"/>
              </a:ext>
            </a:extLst>
          </p:cNvPr>
          <p:cNvSpPr txBox="1">
            <a:spLocks/>
          </p:cNvSpPr>
          <p:nvPr/>
        </p:nvSpPr>
        <p:spPr>
          <a:xfrm>
            <a:off x="5072166" y="4467189"/>
            <a:ext cx="7546229" cy="16106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AutoNum type="arabicParenR"/>
            </a:pPr>
            <a:r>
              <a:rPr lang="en-US" altLang="ko-KR" sz="1600" dirty="0"/>
              <a:t>Time complexity</a:t>
            </a:r>
          </a:p>
          <a:p>
            <a:pPr algn="l"/>
            <a:r>
              <a:rPr lang="en-US" altLang="ko-KR" sz="1600" dirty="0"/>
              <a:t>Make set(n) + Union by Rank(edge*G(n)) – T(</a:t>
            </a:r>
            <a:r>
              <a:rPr lang="en-US" altLang="ko-KR" sz="1600" dirty="0" err="1"/>
              <a:t>n+logn</a:t>
            </a:r>
            <a:r>
              <a:rPr lang="en-US" altLang="ko-KR" sz="1600" dirty="0"/>
              <a:t>) – O(n)</a:t>
            </a:r>
          </a:p>
          <a:p>
            <a:pPr algn="l"/>
            <a:r>
              <a:rPr lang="en-US" altLang="ko-KR" sz="1600" dirty="0"/>
              <a:t>Path compression</a:t>
            </a:r>
            <a:r>
              <a:rPr lang="ko-KR" altLang="en-US" sz="1600" dirty="0"/>
              <a:t>이 들어가는 경우 </a:t>
            </a:r>
            <a:r>
              <a:rPr lang="en-US" altLang="ko-KR" sz="1600" dirty="0"/>
              <a:t>edge </a:t>
            </a:r>
            <a:r>
              <a:rPr lang="ko-KR" altLang="en-US" sz="1600" dirty="0"/>
              <a:t>붙여준다</a:t>
            </a:r>
            <a:r>
              <a:rPr lang="en-US" altLang="ko-KR" sz="1600" dirty="0"/>
              <a:t>.</a:t>
            </a:r>
          </a:p>
          <a:p>
            <a:pPr algn="l"/>
            <a:r>
              <a:rPr lang="en-US" altLang="ko-KR" sz="1600" dirty="0"/>
              <a:t>2) Space complexity</a:t>
            </a:r>
          </a:p>
          <a:p>
            <a:pPr algn="l"/>
            <a:r>
              <a:rPr lang="en-US" altLang="ko-KR" sz="1600" dirty="0"/>
              <a:t>parent(n) + rank(n) + conflict(n) – S(3n) -- O(n)</a:t>
            </a:r>
            <a:endParaRPr lang="ko-KR" altLang="en-US" sz="1600" dirty="0"/>
          </a:p>
        </p:txBody>
      </p:sp>
      <p:sp>
        <p:nvSpPr>
          <p:cNvPr id="30" name="부제목 2">
            <a:extLst>
              <a:ext uri="{FF2B5EF4-FFF2-40B4-BE49-F238E27FC236}">
                <a16:creationId xmlns:a16="http://schemas.microsoft.com/office/drawing/2014/main" id="{30C73F75-6400-48FB-B5C4-C51A9ADD3950}"/>
              </a:ext>
            </a:extLst>
          </p:cNvPr>
          <p:cNvSpPr txBox="1">
            <a:spLocks/>
          </p:cNvSpPr>
          <p:nvPr/>
        </p:nvSpPr>
        <p:spPr>
          <a:xfrm>
            <a:off x="7959335" y="3699486"/>
            <a:ext cx="1771893" cy="411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/>
              <a:t>Analysis</a:t>
            </a:r>
            <a:endParaRPr lang="ko-KR" altLang="en-US"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E57DE25A-0568-46FF-B936-5CE13230AA7B}"/>
                  </a:ext>
                </a:extLst>
              </p14:cNvPr>
              <p14:cNvContentPartPr/>
              <p14:nvPr/>
            </p14:nvContentPartPr>
            <p14:xfrm>
              <a:off x="0" y="412920"/>
              <a:ext cx="9150840" cy="532152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E57DE25A-0568-46FF-B936-5CE13230AA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03560"/>
                <a:ext cx="9169560" cy="534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579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 animBg="1"/>
      <p:bldP spid="16" grpId="0"/>
      <p:bldP spid="17" grpId="0"/>
      <p:bldP spid="18" grpId="0" animBg="1"/>
      <p:bldP spid="19" grpId="0"/>
      <p:bldP spid="20" grpId="0"/>
      <p:bldP spid="21" grpId="0"/>
      <p:bldP spid="22" grpId="0"/>
      <p:bldP spid="23" grpId="0"/>
      <p:bldP spid="24" grpId="0"/>
      <p:bldP spid="25" grpId="0" animBg="1"/>
      <p:bldP spid="26" grpId="0"/>
      <p:bldP spid="27" grpId="0"/>
      <p:bldP spid="2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271</Words>
  <Application>Microsoft Office PowerPoint</Application>
  <PresentationFormat>와이드스크린</PresentationFormat>
  <Paragraphs>36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sonnyok123@gmail.com</dc:creator>
  <cp:lastModifiedBy>wonsik1106@naver.com</cp:lastModifiedBy>
  <cp:revision>16</cp:revision>
  <dcterms:created xsi:type="dcterms:W3CDTF">2020-05-29T09:23:25Z</dcterms:created>
  <dcterms:modified xsi:type="dcterms:W3CDTF">2020-06-08T02:17:34Z</dcterms:modified>
</cp:coreProperties>
</file>