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6-10T03:11:15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7673 18344 0,'0'0'0,"53"142"16,-18-37-16,-17-34 16,35 17-16,-36-53 15,1-17-15,17 0 16,-17-1 0,17 19-1,-17-19 1,35-70 31,-36-70-32,1 105-15,35-52 16,0 34 0,-36 19-16,1 17 0</inkml:trace>
  <inkml:trace contextRef="#ctx0" brushRef="#br0" timeOffset="5630.12">564 4868 0</inkml:trace>
  <inkml:trace contextRef="#ctx0" brushRef="#br0" timeOffset="6573.77">1746 4957 0</inkml:trace>
  <inkml:trace contextRef="#ctx0" brushRef="#br0" timeOffset="12551.32">529 4216 0</inkml:trace>
  <inkml:trace contextRef="#ctx0" brushRef="#br0" timeOffset="17598.08">617 4921 0</inkml:trace>
  <inkml:trace contextRef="#ctx0" brushRef="#br0" timeOffset="18037.9">917 4921 0</inkml:trace>
  <inkml:trace contextRef="#ctx0" brushRef="#br0" timeOffset="18438.47">1588 4833 0</inkml:trace>
  <inkml:trace contextRef="#ctx0" brushRef="#br0" timeOffset="26854.32">2734 4110 0</inkml:trace>
  <inkml:trace contextRef="#ctx0" brushRef="#br0" timeOffset="34039.31">1764 4833 0</inkml:trace>
  <inkml:trace contextRef="#ctx0" brushRef="#br0" timeOffset="43390.98">1623 4780 0,'0'35'78,"0"-17"-62,53 17 15,-36-35-31,19 0 16,-54 0 124,0 0-124,36 0 78,17 0-79,18 0-15,-35 0 16</inkml:trace>
  <inkml:trace contextRef="#ctx0" brushRef="#br0" timeOffset="45622.79">1676 4868 0</inkml:trace>
  <inkml:trace contextRef="#ctx0" brushRef="#br0" timeOffset="60767.71">741 4886 0,'53'0'109</inkml:trace>
  <inkml:trace contextRef="#ctx0" brushRef="#br0" timeOffset="61349.6">1799 4886 0</inkml:trace>
  <inkml:trace contextRef="#ctx0" brushRef="#br0" timeOffset="78509.94">529 9560 0,'-53'0'93,"18"0"-77,-18 0-16,18 0 16,-36-17-16,36-19 15,-18 19 1,35 17-16,1 0 16,-19-36-16,1-16 62,18 52-62,17-18 0,0 0 16,0 1 15,0-1-15,0 0-1,0-17-15,0-18 16,0 18-16,35-36 15,-18 54-15,1-54 16,0 53-16,-18-17 16,53-35-1,-36 52-15,1 0 16,0-52-16,-1 52 16,-17 1-16,36-1 15,-36 0-15,17 1 16,1-1-16,-1 0 15,1 1 1,17-19-16,-17 19 16,35-36-16,-18 53 15,-17-18-15,-1 18 16,1-17-16,0 17 16,-1 0-1,1 0-15,17 0 16,18 0-16,-18 0 15,-17 0 1,35 0-16,0 0 0,-18 0 16,1 35-1,-1 0-15,-18-17 0,1 35 16,-18-36 0,18 19-1,-18 52-15,17-35 16,1-18-16,-18-17 15,18 35-15,-18-18 16,0 35-16,0-34 16,0 17-16,0-36 15,0 1-15,0 0 16,0-1 0,0 1-16,-18 17 15,18-17-15,-18-18 16,18 17-1,-17 1-15,-1-18 16,0 18 0,1-18-16,-18 0 15,-1 17-15,1 1 32,-36-18-32,36 0 0,-53 0 31,70 0-31,-17 0 15</inkml:trace>
  <inkml:trace contextRef="#ctx0" brushRef="#br0" timeOffset="81022.33">564 4833 0</inkml:trace>
  <inkml:trace contextRef="#ctx0" brushRef="#br0" timeOffset="85726.09">5415 6526 0,'18'18'31,"-1"-18"-15,-17 18-16</inkml:trace>
  <inkml:trace contextRef="#ctx0" brushRef="#br0" timeOffset="88631.94">1640 4921 0</inkml:trace>
  <inkml:trace contextRef="#ctx0" brushRef="#br0" timeOffset="95111.05">388 4163 0</inkml:trace>
  <inkml:trace contextRef="#ctx0" brushRef="#br0" timeOffset="95503">970 4163 0</inkml:trace>
  <inkml:trace contextRef="#ctx0" brushRef="#br0" timeOffset="110255.05">19967 4974 0,'18'0'110</inkml:trace>
  <inkml:trace contextRef="#ctx0" brushRef="#br0" timeOffset="110582.66">23107 5256 0</inkml:trace>
  <inkml:trace contextRef="#ctx0" brushRef="#br0" timeOffset="113182.01">20408 5592 0</inkml:trace>
  <inkml:trace contextRef="#ctx0" brushRef="#br0" timeOffset="123463.24">18221 4727 0,'0'0'0,"18"141"0,52 0 16,-70-70-16,35 17 16,-35-70 30,36-18-14,-1 0-1,18 0-31</inkml:trace>
  <inkml:trace contextRef="#ctx0" brushRef="#br0" timeOffset="132606.41">600 12947 0,'0'0'0</inkml:trace>
  <inkml:trace contextRef="#ctx0" brushRef="#br0" timeOffset="135086.9">159 12982 0,'0'36'62,"17"-19"-46,1-17 15,17 0-31,-17 0 16,35 18-1,-18-18-15,-17 0 16,-1 0-16,1 0 16,0 0-1,-1 0 16,1 0 32,0 17 31,-1 1-63,1-18-31,0 0 16,17 0-16,-18 0 31,19 0 31</inkml:trace>
  <inkml:trace contextRef="#ctx0" brushRef="#br0" timeOffset="135862.4">106 14552 0,'17'18'31,"1"-1"-31,35 1 16,71 17-16,-36-35 15,18 36 1,-18-36-16,-35 0 16,-36 0-16,1 0 15,17 0-15,-17 0 32,-1 0-32</inkml:trace>
  <inkml:trace contextRef="#ctx0" brushRef="#br0" timeOffset="136486.73">847 13106 0,'0'17'125</inkml:trace>
  <inkml:trace contextRef="#ctx0" brushRef="#br0" timeOffset="136854.75">1182 14817 0</inkml:trace>
  <inkml:trace contextRef="#ctx0" brushRef="#br0" timeOffset="138107.06">1482 12929 0,'17'0'31,"1"0"-16,53 18-15,-1-18 16,-17 35 0,53-35-16,0 18 15,-1-18-15,1 18 16,0-1-16,-53-17 16,0 0-16,18 0 15,-1 0-15,18 0 16,-52 0-16,52 0 15,-18 0-15,19 0 16,-1 0-16,-35 0 16,17 0-16,1 0 15,-1 0-15,-17 0 16,18 0-16,17 0 16,0 0-16,18 0 15,0 0-15,-18 0 16,-35 0-16,35 0 15,-17 0-15,-18 0 16,0 0-16,17 0 16,36 0-16,-18 0 15,53 0-15,-35 0 16,-18 0-16,89 0 16,-72 0-1,-16 0-15,16 0 16,1 0-16,0 0 15,-35 0-15,52 0 16,-17 0-16,0 0 16,17 0-16,-17 0 15,0 0-15,0 0 16,-18 0-16,18 0 16,0 0-16,0 0 15,-18 0-15,18 0 16,-1 0-16,-34 0 15,35 0-15,-53 0 16,17 0-16,1 0 16,-1 0-16,36 0 15,0 0-15,-18 0 16,18 0-16,0 0 16,-36 0-16,1 0 15,-18 0-15,-18 0 16,0 0-16</inkml:trace>
  <inkml:trace contextRef="#ctx0" brushRef="#br0" timeOffset="138622.16">8096 12771 0,'53'0'31,"18"17"-15,52 54-16,-70-71 16,0 17-16,-18 1 15,1 17 1,-36-17 15,0 0 16,-18 35-47,-17-18 16,-36 35-16,-17 54 15,35-71-15,18 0 16,-1 17-16,36-52 15,0 17 1,0-17-16</inkml:trace>
  <inkml:trace contextRef="#ctx0" brushRef="#br0" timeOffset="140158.72">1570 14693 0,'0'18'0,"0"-1"47,18 19-47,-1-1 16,1-17 0,-1 17-16,36 0 15,-53-17-15,89 35 16,16-36-16,-34 19 15,70-19-15,-35 1 16,88 0-16,-53-18 16,-18 0-16,89 0 15,-53 0-15,-18 0 16,53 0-16,-35 0 16,52 0-16,-52 0 15,35 0-15,-17 0 16,17 0-16,-89 0 15,19 0-15,17 0 16,-35 0-16,-18 0 16,88 0-16,-70 0 15,53 0-15,-18 0 16,-53 0-16,89 0 16,-71 0-16,-53 0 15,70 0-15,-70-18 16,35 18-1,0 0-15,0 0 16,-17 0-16,35-18 16,-36 1-16,19 17 15,-19 0-15,1-18 16,-36 0-16,36 18 16,-1 0-16,-35 0 15,18 0-15,18 0 16,-18 0-16,35-17 15,-17 17-15,-1 0 16,-17-18-16,0 18 16,0-17-16,0 17 15,0-36-15,-36 36 16,1 0-16,35 0 16,-35 0-16,34 0 15,1 0-15,0 0 16,0 0-16,0 0 15,0 0-15,-35 0 16,-1 0 0</inkml:trace>
  <inkml:trace contextRef="#ctx0" brushRef="#br0" timeOffset="140613.85">8114 14640 0,'18'18'16,"34"0"-1,-16-1 1,17 18-16,0-17 15,-1 0-15,-16-18 16,-1 17 0,18 19-16,-35-19 15,-1 1-15,1-18 47,-18 35-31,-35 1-16,-36 52 15,-17-35-15,70-18 16,18 18-16,0-36 16</inkml:trace>
  <inkml:trace contextRef="#ctx0" brushRef="#br0" timeOffset="143934.88">10971 6138 0,'0'18'47,"18"17"-47,0-35 15,-1 0-15,19 0 16,-19 0-1,1 0-15,17 0 32</inkml:trace>
  <inkml:trace contextRef="#ctx0" brushRef="#br0" timeOffset="144183.84">11095 6191 0,'-18'36'16,"18"-19"0,53 18-1,-35-35 1,17 0-16,-17 0 15,-1 0 1,19-35 0,-19 18-16</inkml:trace>
  <inkml:trace contextRef="#ctx0" brushRef="#br0" timeOffset="156934.9">12100 5503 0,'18'0'62,"0"0"-62,52 0 16,-52 0 0,70 0-16</inkml:trace>
  <inkml:trace contextRef="#ctx0" brushRef="#br0" timeOffset="167638.57">1852 12876 0,'0'18'109,"35"35"-109,18 0 16,-53 0-16</inkml:trace>
  <inkml:trace contextRef="#ctx0" brushRef="#br0" timeOffset="168013.68">2028 13952 0</inkml:trace>
  <inkml:trace contextRef="#ctx0" brushRef="#br0" timeOffset="168415.6">2293 12982 0,'0'-17'62,"18"17"-62,35 53 16</inkml:trace>
  <inkml:trace contextRef="#ctx0" brushRef="#br0" timeOffset="168742.73">2681 13794 0</inkml:trace>
  <inkml:trace contextRef="#ctx0" brushRef="#br0" timeOffset="169085.77">2893 12894 0,'35'35'62,"-17"1"-46</inkml:trace>
  <inkml:trace contextRef="#ctx0" brushRef="#br0" timeOffset="169389.96">3140 13653 0,'0'17'78</inkml:trace>
  <inkml:trace contextRef="#ctx0" brushRef="#br0" timeOffset="170519.08">1693 14728 0,'71'0'31,"35"36"-31,0-19 16,-1-17-16,107 18 15,-88-18-15,105 0 16,-53 0-16,54 0 16,-36 0-1,-53 0-15,-53 0 0,0 0 16,-35 0 0,35 0-16,89 0 15,17 0 1,-18 0-16,53 0 15,-35 0-15,71 0 16,-71 0-16,35 53 16,-88-18-16,-35-35 15,35 18-15,0 0 16,-17-18-16,52 0 16,-52 0-16,87 0 15,-52 0-15,35 0 16,-53 0-16,-35 0 15,0 52 1,0-52-16,-36 0 0,1 0 16,52 0-16,-17 0 15,35 0-15,-17 0 16,-18 0-16,-1 0 16,-16 0-16,-1 0 15,-35 0-15,17 0 16,-34 0-1,34 0-15,36 0 16,-35 0 0,-19 0-16,-16 0 15,-19 0-15,1 0 16,17 0-16,-17 0 16</inkml:trace>
  <inkml:trace contextRef="#ctx0" brushRef="#br0" timeOffset="170918.82">8343 14587 0,'0'0'0,"0"18"0,0 53 15,18-71-15,52 52 16,19 1-16,16 18 16,-87-71-16,0 0 15,52 18 1,-123 105 78,-70-35-94,-1 18 15,89-71-15,0-17 16,0 0-16,-1-18 15,-17 0 1,-52 0-16</inkml:trace>
  <inkml:trace contextRef="#ctx0" brushRef="#br0" timeOffset="172270.02">1147 12841 0,'35'0'31,"35"18"-15,71-1-16,36 36 15,-124-35-15,106 0 16,105 17-16,1-35 16,-1 0-16,-70 0 15,0 0-15,-53 0 16,18 0-16,-53 0 15,18 0-15,52 0 16,-53 0-16,54 0 16,-71 0-16,-18 0 15,53 0-15,-35 0 16,35-35-16,-88 35 16,35 0-16,18 0 15,0 0-15,-36 0 16,1 0-16,35 0 15,-1 0-15,54 0 16,-18 0-16,18 0 16,-53 0-16,-36 0 15,-17 0-15,18 0 16,-1 0-16,-34 0 16,70 0-16,-36 0 15,36 0 1,-36 17-16,72-17 0,-72 0 15,18 0 1,-52 0-16,34 0 16,-17 0-16,-18 0 15,-17 0-15,35 0 16,-18 0-16,36 0 16,-18 0-1,53 0-15,-89 0 16,71 0-16,-35 0 15,-35 0 32,0-17-31,-1 17-16,1 0 16,-1 0-16,1 0 15,35 0-15,-35 0 16,17 0-1,-17 0 1,52 0-16,-52 0 16,70 0-16,-70 0 15,35 0-15,-18 0 16,0 0 0,-17 0-16,-1 0 31,19 0-31,-1 0 15,18 0-15,-18 0 16,18 0-16,-35 0 16,17 0-16,-17 0 15,-1 0-15</inkml:trace>
  <inkml:trace contextRef="#ctx0" brushRef="#br0" timeOffset="172703.38">8184 12718 0,'0'53'31,"0"-36"-31,36 18 16,-1-17-16,0 0 15,1 17-15,-19-17 16,36-18-1,-18 35 1,-35-17 15,0 35-15,0-1-16,-53 54 16,-17 18-16,35-71 15,-1-18-15,1 18 16,35-36-16</inkml:trace>
  <inkml:trace contextRef="#ctx0" brushRef="#br0" timeOffset="173007.56">8714 12506 0,'-18'18'94</inkml:trace>
  <inkml:trace contextRef="#ctx0" brushRef="#br0" timeOffset="173262.88">8696 14482 0,'0'17'0,"0"1"31,0-1 32</inkml:trace>
  <inkml:trace contextRef="#ctx0" brushRef="#br0" timeOffset="176022.05">13176 6385 0,'18'18'110,"0"0"-95</inkml:trace>
  <inkml:trace contextRef="#ctx0" brushRef="#br0" timeOffset="176326.24">13970 6421 0,'35'0'93,"1"35"-93</inkml:trace>
  <inkml:trace contextRef="#ctx0" brushRef="#br0" timeOffset="176614.47">14940 6456 0</inkml:trace>
  <inkml:trace contextRef="#ctx0" brushRef="#br0" timeOffset="177286.24">13917 6756 0,'18'0'62,"17"0"-62,36 0 16</inkml:trace>
  <inkml:trace contextRef="#ctx0" brushRef="#br0" timeOffset="177589.43">15240 6668 0,'35'0'141</inkml:trace>
  <inkml:trace contextRef="#ctx0" brushRef="#br0" timeOffset="207206.63">917 9225 0,'0'35'0,"0"-17"16,0 17-16,0 18 15,-17-17 1,-1-19-16,18 1 15,-18-1 1,1-17 0,-1 18-16,0-18 15,1 18-15,-19-18 16,1 0-16,-18 0 16,18 0-1,-36 0-15,36 0 16,0 0-16,17 0 15,-35 0-15,36 0 16,-19-18-16,1 18 31,0-18-31,35 1 16,-18 17 0,1-35-1,-1 17 16,18-17 1,0 17-32,0-17 15,0-18-15,0 18 16,0-1-16,0 19 16,0-1-1,0-17 1,18 17-1,17 0 1,0 1 0,0 17-1,1-18-15,-19 0 16,19 1 0,-19 17 30,1 0-30</inkml:trace>
  <inkml:trace contextRef="#ctx0" brushRef="#br0" timeOffset="209877.78">1023 9278 0,'0'18'15,"0"-1"-15,-18 19 16,1-36 0,-1 17-1,1 1-15,-1 0 16,0-1-16,-35 1 15,0 17-15,0-35 16,18 18-16,0-1 16,-18 1-16,35-18 15,-17 0-15,17 0 16,-34 0 0,34 0-16,-17 0 0,-1 0 15,19 0 1,-36 0-16,0 0 15,18 0-15,-1-18 16,1 1 0,0-19-1,17 19-15,18-18 16,-35-1-16,0-17 16,17 18-16,0-18 15,18 36-15,-17-1 16,17-35 46,0 35-62,0-17 16,0 17-16,0 1 16,0-1-16,0-17 15,0 17 1,0 1-1,35-1 1,0-35-16,0 53 16,-17-18-16,0 1 15,52-19-15,-34 19 16,17-1 0,-1 1-16,-16-19 15,-1 1-15,-17 17 16,35-17-16,-36 17 15,1 18 17,17 0-17,18 0 1,-18 0-16,18 0 16,18 0-16,-36 0 15,0 0 1,1 18-1,-19 35-15,-17 0 16,18 0-16,0 17 16,-1-17-16,1 53 15,-18-35-15,0-36 16,0 18-16,0 17 16,0-34-16,0-1 15,0 18 1,0-35-16,0-1 15,0 1-15,0-1 16</inkml:trace>
  <inkml:trace contextRef="#ctx0" brushRef="#br0" timeOffset="-198138.76">21766 4445 0,'18'18'47,"17"-18"-47,89 70 15,-107-52 1,54 17-16,-18 0 15,-35-17 48,-107 35-47,-34 18-16,-54-1 15,125-35-15,16 1 16,19-19-16</inkml:trace>
  <inkml:trace contextRef="#ctx0" brushRef="#br0" timeOffset="-195993.95">1235 8220 0</inkml:trace>
  <inkml:trace contextRef="#ctx0" brushRef="#br0" timeOffset="-195481.56">1746 8255 0</inkml:trace>
  <inkml:trace contextRef="#ctx0" brushRef="#br0" timeOffset="-194954.97">2910 8308 0</inkml:trace>
  <inkml:trace contextRef="#ctx0" brushRef="#br0" timeOffset="-194569">3581 8255 0,'35'0'110</inkml:trace>
  <inkml:trace contextRef="#ctx0" brushRef="#br0" timeOffset="-194130.49">4463 8255 0</inkml:trace>
  <inkml:trace contextRef="#ctx0" brushRef="#br0" timeOffset="-193507.08">4568 7549 0,'0'36'0,"18"-36"32,0 17-17,-1 1 1,1 17-1,-18-17 1,35 17 0,-17-35 15,17 0-15,-17-35-16,17 17 15,-17 1 16,17-1-31,-35 0 16,0 1-16,0-1 16,0 0-16</inkml:trace>
  <inkml:trace contextRef="#ctx0" brushRef="#br0" timeOffset="-192648.74">3634 7549 0,'-18'18'16,"18"0"-1,0-1-15,0 1 16,18-18-16,-1 18 15,-17-1 1,18 1 15,0 0-15,-1-18 0,1 0-16,-1 0 78,-17-18-63,0 0-15,0 1 32</inkml:trace>
  <inkml:trace contextRef="#ctx0" brushRef="#br0" timeOffset="-192066.78">2875 7567 0,'0'0'0,"0"18"16,0 17-16,0-17 15,0-1 17,0 1-1,18-18-16,-1 18-15,-17-1 32,53-17-17,-35 0-15,53 0 16,-54 0-16,1-17 16,17-1-16,-17 18 15,-1-35 1</inkml:trace>
  <inkml:trace contextRef="#ctx0" brushRef="#br0" timeOffset="-191306.82">1852 7620 0,'18'0'47,"-1"0"-31,1 0 0,-18 18-1,35-18 63,-17 0-62,0 0 0,-1 0-1,-17-53 1,18 35-16,-18 0 62</inkml:trace>
  <inkml:trace contextRef="#ctx0" brushRef="#br0" timeOffset="-190763.23">1429 7567 0,'0'18'15,"17"17"1,-17-17-16,0-1 16,0 1-1,0 0-15,0-1 16,18 1 0,17-18 30,18 0-46,18 0 16,-1-18-16,-52 18 16,17-17-16</inkml:trace>
  <inkml:trace contextRef="#ctx0" brushRef="#br0" timeOffset="-190107.25">6650 8043 0</inkml:trace>
  <inkml:trace contextRef="#ctx0" brushRef="#br0" timeOffset="-186314.49">4621 8326 0</inkml:trace>
  <inkml:trace contextRef="#ctx0" brushRef="#br0" timeOffset="-185714.1">4674 8361 0</inkml:trace>
  <inkml:trace contextRef="#ctx0" brushRef="#br0" timeOffset="-182585.74">7179 8431 0</inkml:trace>
  <inkml:trace contextRef="#ctx0" brushRef="#br0" timeOffset="-182194.78">7126 7338 0,'0'17'16,"0"1"-1,0 17-15,0-17 16,0 70-16,-18-17 16,18-36-16,0 0 15</inkml:trace>
  <inkml:trace contextRef="#ctx0" brushRef="#br0" timeOffset="-181962.41">7108 7655 0,'0'18'15,"0"0"1,53-18 31,-17 0-47,17 0 15,-18-18-15</inkml:trace>
  <inkml:trace contextRef="#ctx0" brushRef="#br0" timeOffset="-180978.8">7144 8396 0,'0'18'63,"-36"-18"-63,1 0 15,-18 0-15,18 0 16,-36 0-16,-34 0 15,-1-36-15,-18 36 16,18 0-16,-105-70 16,105 70-16,-17 0 15,17-18-15,-35 1 16,35 17-16,-35-36 16,35 36-16,35 0 15,-17 0-15,-18 0 16,0 0-16,-35 0 15,53 0-15,-88 18 16,35-18 0,17 0-16,-17 0 0,53 0 15,-18 0 1,35 0-16,-17 0 0,71 0 16,-1 0-1,-35 0-15,0 0 16,35 0-16,1 0 15,-36 0-15,35 0 16,-35 0-16,18 35 16,0-35-16,0 18 15,17-18-15,-17 0 16,17 0 0,0 0-16,1 0 15,-1 0 1,0 0-16,-17 0 15,-18 0-15,18 18 16,17-18-16,-17 0 16,17 0-16,-17 0 15,0 17 1,17 1-16,-17-18 16,17 0-16,-35 17 15,36-17-15,-1 0 16,-35 0-16,36 0 15,-19 0 1,19 0 47</inkml:trace>
  <inkml:trace contextRef="#ctx0" brushRef="#br0" timeOffset="-180354.47">2822 8308 0,'-35'0'63,"17"0"-63,1 0 15,-1 0-15,0 18 16,1-1 15,17 1 32,0-1-63,0 1 15,0 0 17,0-1-17,17 19-15,1-19 31</inkml:trace>
  <inkml:trace contextRef="#ctx0" brushRef="#br0" timeOffset="-174890.62">441 13070 0,'18'0'93,"17"0"-77,-17 0-16,52 0 16,1 0-1,-54-17-15,19-1 16,69 18-16,-69-35 15,-19 17-15,19 1 16</inkml:trace>
  <inkml:trace contextRef="#ctx0" brushRef="#br0" timeOffset="-173665.72">494 13141 0,'35'-18'47,"0"36"-31,-17-18-16,35 0 15,0 0-15,-35 0 16,17 0-16,18 0 16,-36 0-1,1-18 1,0 18 15</inkml:trace>
  <inkml:trace contextRef="#ctx0" brushRef="#br0" timeOffset="-171418.34">7408 8149 0,'0'35'16,"-17"71"-1,-36-53-15,-35 18 16,-1-36-16,72 0 16,-1-17-16,18 0 15,0-1 1,-18 1-16</inkml:trace>
  <inkml:trace contextRef="#ctx0" brushRef="#br0" timeOffset="-171185.96">7391 8396 0,'0'18'47,"0"-1"-32,0 19-15,0 34 16,0 1 0,158 70-16,54-88 0</inkml:trace>
  <inkml:trace contextRef="#ctx0" brushRef="#br0" timeOffset="-163907.14">1376 14711 0,'17'0'32,"19"0"-17,17 17-15,-18 1 16,36-18-16,-1 18 15,106 70-15,-34-70 16,-37-1-16,37 19 16,34-1-16,18 0 15,-18-17 1,-17-1-16,-18-17 16,71 53-16,-89-53 15,18 0-15,-17 0 16,17 36-16,-53-36 15,89 17-15,-72 1 16,19-18-16,17 0 16,-35 0-16,88 0 15,-53 0-15,-53 0 16,18 0-16,0 0 16,35 0-16,-53 0 15,18 0-15,53 0 16,-18 0-16,0 0 15,-53 0-15,53 0 16,36 53-16,-124-36 16,105-17-16,-69 0 15,52 0-15,0 0 16,-18 0-16,-17 0 16,88 0-16,-53 0 15,-17 0-15,-19 0 16,54 0-16,-106 0 15,53 0-15,-35 0 16,34 0-16,-52 0 16,0 0-1,35 0-15,1 0 16,-36 0-16,-1 0 16,19 0-16,0 0 15,-1 0-15,-35 0 16,18-17-16,-35 17 15,0 0-15,17 0 16,-18 0-16,1-18 31,-18-17-15</inkml:trace>
  <inkml:trace contextRef="#ctx0" brushRef="#br0" timeOffset="-163409.47">8273 14905 0,'0'0'0,"53"53"16,35-18 0,-35-17-16,17-1 15,-17-17-15,0 0 16,0 0-16,-35 18 15,-1 0 48,-34 17-47,-89 0-1,18 18-15,-18 0 0,53-18 16,18-17-16</inkml:trace>
  <inkml:trace contextRef="#ctx0" brushRef="#br0" timeOffset="-162833.12">8026 12876 0,'0'-17'62</inkml:trace>
  <inkml:trace contextRef="#ctx0" brushRef="#br0" timeOffset="-162402.53">8220 14781 0,'0'18'32</inkml:trace>
  <inkml:trace contextRef="#ctx0" brushRef="#br0" timeOffset="-154969.28">1552 12594 0,'0'18'78,"36"17"-78</inkml:trace>
  <inkml:trace contextRef="#ctx0" brushRef="#br0" timeOffset="-154817.24">1729 13176 0,'0'0'0,"0"71"15,35 70-15,-35-53 16,35 89-16,-35-142 15,0 18-15,0-36 16</inkml:trace>
  <inkml:trace contextRef="#ctx0" brushRef="#br0" timeOffset="-153993.78">2275 12841 0,'0'18'15,"18"-1"-15,0 19 16,17 17-16,-17 0 16,35 88-16,-53-106 15,35 35-15,-18 1 16,1 52-16,-18-52 15,0-53-15,35 70 16,-35-35 0,36 0-16,-36-36 78</inkml:trace>
  <inkml:trace contextRef="#ctx0" brushRef="#br0" timeOffset="-153554.62">2611 12947 0,'0'53'16,"0"70"0,52 18-16,-52-35 15,18 71-15,0-71 16,35-1-16,-53-52 16,17 18-16,-17-54 15,18 36 1,35-53 15,-35 0-15,52-17-16,-35 17 15</inkml:trace>
  <inkml:trace contextRef="#ctx0" brushRef="#br0" timeOffset="-153034.02">3757 13018 0,'0'0'0,"18"35"15,-1 35-15,36 54 0,-53-107 16,0 19 0,18-1-1,0 36 1,-18-54-1,0 1 1,17 35-16,-17-36 16,0 1-1,18 17-15</inkml:trace>
  <inkml:trace contextRef="#ctx0" brushRef="#br0" timeOffset="-139523.08">8520 12788 0,'0'0'0,"-18"88"0,-70 1 16,70-19-16,-70 36 15,53-35-15,17-36 16,0 0-16,18-17 15</inkml:trace>
  <inkml:trace contextRef="#ctx0" brushRef="#br0" timeOffset="-139250.8">8467 13018 0,'0'52'31,"0"1"-31,0 0 15,0 18-15,-36-18 16,19 35-16,17-35 16,0-36-16,-18 1 15,18 17-15</inkml:trace>
  <inkml:trace contextRef="#ctx0" brushRef="#br0" timeOffset="-138817.95">8890 15152 0,'0'0'0,"-35"88"16,-1-35-16,19 0 15,17-36-15,0 36 16,0-35-16,-18-18 16</inkml:trace>
  <inkml:trace contextRef="#ctx0" brushRef="#br0" timeOffset="-138600.89">8908 15134 0,'0'88'15,"-36"1"1,19 16 0,-1-69-16</inkml:trace>
  <inkml:trace contextRef="#ctx0" brushRef="#br0" timeOffset="-130450.34">1746 7585 0,'18'0'47,"17"0"-47,-17 0 15,52 0-15,-34 0 16,34 17-16,1-17 16,17 0-16,53 0 15,-35 0-15,53 0 16,17 0-16,-17 0 15,-53 0-15,17 0 16,53 0 0,-123 0-16,18-17 15,0 17-15,-19-18 16,-16 0-16,34 18 16,-17 0-16,35 0 15,1 0-15,-37 0 16,19 0-16,-36 0 15,36 0-15,-18 0 16,35 0-16,-35 0 16,0 0-16,17 0 15,19 0-15,16 0 16,1 0-16,0 0 16,18 0-16,-19 0 15,36 53-15,-88-53 16,36 18-16,-19 0 15,36-1-15,-35 1 16,52 35-16,-70-53 16,35 17-16,53 1 15,-35-18-15,0 53 16,0-53 0,-18 18-16,0-18 0,-17 0 15,17 17-15,35-17 16,-17 0-1,0 0-15,53 0 16,52 0-16,-122 0 16,52 0-16,-35 0 15,-18 0-15,18 0 16,-36 0-16,18 0 16,-35 0-16,0 0 15,0 0-15,0 0 16,35 0-16,18 0 15,0 0-15,-36 0 16,1 0-16,-36 0 16,-17 0-16,0 0 15,17 0-15,-18 0 16,36 0-16,-35 0 16,35 0-16,-35 0 15,-1 0-15,18 0 16,1 18-16</inkml:trace>
  <inkml:trace contextRef="#ctx0" brushRef="#br0" timeOffset="-130074.35">8925 7726 0,'18'106'16,"35"-36"0,70 54-16,-34-36 15,34-53-15,-70 0 16,-35-35-16,-18 18 15,17 0 32,-17-1-31,0 19-16,0-1 16,-35 18-16,-18 17 15,18-34-15,-18-1 16,18 0-16,17-35 15,0 18-15,1 0 16,-19-1 0</inkml:trace>
  <inkml:trace contextRef="#ctx0" brushRef="#br0" timeOffset="-128954">1782 12947 0,'17'53'0,"-17"-18"15,18 71-15,-1-35 16,1-36-1,0 18-15,17-18 16,-17 0 15,-1-17-15,19 17 0</inkml:trace>
  <inkml:trace contextRef="#ctx0" brushRef="#br0" timeOffset="-128225.95">2011 12965 0</inkml:trace>
  <inkml:trace contextRef="#ctx0" brushRef="#br0" timeOffset="-127179.28">2311 12929 0</inkml:trace>
  <inkml:trace contextRef="#ctx0" brushRef="#br0" timeOffset="-124642">1976 12806 0,'-18'0'94,"18"17"-94</inkml:trace>
  <inkml:trace contextRef="#ctx0" brushRef="#br0" timeOffset="-124370.05">2505 12912 0,'17'0'62,"1"0"-46</inkml:trace>
  <inkml:trace contextRef="#ctx0" brushRef="#br0" timeOffset="-124112.64">3528 12982 0,'17'18'31,"19"0"-15,-19-1 15,-17 1-15</inkml:trace>
  <inkml:trace contextRef="#ctx0" brushRef="#br0" timeOffset="-123867.28">5133 13176 0,'0'0'0</inkml:trace>
  <inkml:trace contextRef="#ctx0" brushRef="#br0" timeOffset="-122874.78">8731 7126 0,'-17'0'93,"-72"0"-77,-16 0-16,-89 0 16,17 0-16,-87 0 15,17 0-15,-18 0 16,0 0-16,1 0 16,-1 0-16,1 0 15,87-53-15,-17 18 16,-35 35-16,88 0 15,-53 0-15,35 0 16,-17 0 0,35-18-16,-36-52 0,-17 70 15,-35-53 1,88 53-16,0-35 16,17 35-16,36 0 15,53 0-15,-18 0 16,0 0-16,18 0 15,-1 0-15,1 0 16,17 0-16,-17 0 16,18 0-1</inkml:trace>
  <inkml:trace contextRef="#ctx0" brushRef="#br0" timeOffset="-122490.18">3457 6826 0,'0'0'0,"-35"0"15,-53 0-15,0 0 16,52 18-16,1 0 16,0-18-16,17 17 46,18 36-30,0 35-16,18-35 16,17-18-16,53 54 15,-70-54-15,35 53 16,-36-88-16,1 18 16,17 17-16,-17-17 15</inkml:trace>
  <inkml:trace contextRef="#ctx0" brushRef="#br0" timeOffset="-121881.79">2293 13264 0</inkml:trace>
  <inkml:trace contextRef="#ctx0" brushRef="#br0" timeOffset="-121634.45">4339 13106 0,'0'0'0</inkml:trace>
  <inkml:trace contextRef="#ctx0" brushRef="#br0" timeOffset="-118842.02">1676 12753 0,'0'18'16,"0"17"-1,17 106-15,19-88 16,-36 0-16,0-18 15,17 18-15,-17-35 16,18 70-16,0 18 16,34-1-16,-34 1 15,0-17-15,17-19 16,-17-52-16,-1-1 62</inkml:trace>
  <inkml:trace contextRef="#ctx0" brushRef="#br0" timeOffset="-118458.06">2205 13018 0,'0'0'0,"18"123"15,-18 36-15,35-18 16,-35-35-16,0-36 16,35 1-16,-35-36 15,0 0-15,18-17 16,-1-18 31,1 0-32,17 0 1</inkml:trace>
  <inkml:trace contextRef="#ctx0" brushRef="#br0" timeOffset="-118025.21">2716 12841 0,'0'0'15,"71"106"-15,-18 106 16,-35 17-16,-1 0 16,18-88-16,-35 36 15,36-124-15,-19 17 16,-17-17-16,0-35 15,18-1 32,0-17-31,52 0 0</inkml:trace>
  <inkml:trace contextRef="#ctx0" brushRef="#br0" timeOffset="-117570.23">3493 13123 0,'0'0'0,"17"141"15,36 71-15,-35-88 16,-18-19-16,17 1 16,1-53-16,-18-35 15,0 17-15,53 18 16,-18 0-16,-35-35 16,0-1-16,18 18 15,-1-35 32,1 0-31</inkml:trace>
  <inkml:trace contextRef="#ctx0" brushRef="#br0" timeOffset="-117090.64">4022 12965 0,'0'0'0,"70"282"16,-34-88-1,-19-18-15,1-70 16,-18-18-16,35-17 15,-17-36 1,-1-17 31,-17-1-31,0 1-16,18-18 15</inkml:trace>
  <inkml:trace contextRef="#ctx0" brushRef="#br0" timeOffset="-109307.48">9772 10248 0,'0'18'63,"35"-18"-48,53 0 1,-35 0-16,-17 0 15,17 0-15</inkml:trace>
  <inkml:trace contextRef="#ctx0" brushRef="#br0" timeOffset="-108986.34">10142 10089 0,'18'53'15,"-18"53"1,0-18-16,0 18 15,18 0-15,-18-35 16,35-1 0</inkml:trace>
  <inkml:trace contextRef="#ctx0" brushRef="#br0" timeOffset="-95787.49">12241 6138 0,'0'0'0,"0"18"0,0 0 15,18-1-15,0-17 16,-1 0 0,1 0-16,35-17 15,-18-89-15,53-71 16,-70 107-16,0-142 16,-1 106-16,-17-17 15,36-18-15,-1 53 16,-18 17-16,1 36 15,17-1-15,-52 54 94,-19 141-94,-52-18 16,18 0-16,17 35 15,35-70-15,18 35 16,0-17-16,0-54 16,0 36-16,0-35 15,0-54 1,35 19-16,-17-19 16,0 1-16,52 0 15,18-18-15,-17 0 16,0 0-16,-36 0 15,18 0-15,-36 0 16,19-36-16,-36 1 16,0 0-16,0-36 15,-36 18-15,36 36 16</inkml:trace>
  <inkml:trace contextRef="#ctx0" brushRef="#br0" timeOffset="-95410.48">11836 5539 0,'0'0'0,"53"17"16,-18 1-16,71-18 15,-18 0-15,88 0 16,-52 0-16,17 0 16,18 0-16,-18 0 15,-88 0-15</inkml:trace>
  <inkml:trace contextRef="#ctx0" brushRef="#br0" timeOffset="-95091.33">13688 5398 0,'17'0'31,"36"0"-15,-17 0-16,17 35 16,-36-35-16,18 17 15,-17-17 1,0 0-16,17 18 15</inkml:trace>
  <inkml:trace contextRef="#ctx0" brushRef="#br0" timeOffset="-94858.95">13829 5750 0,'0'18'16,"0"0"-1,18-1-15,-1-17 16,1 0-16,-1 0 31</inkml:trace>
  <inkml:trace contextRef="#ctx0" brushRef="#br0" timeOffset="-94297.45">14799 5345 0,'-35'17'0,"-18"-17"15,-18 18-15,54-18 16,-36 0-16,0 0 15,0 0-15,0 0 16,18 0-16,17 70 94,53 142-94,1-36 15,-1-17-15,18 18 16,-53-36-16,17 0 16,1-71-16,-18-34 15,18-19 17,-1-17-1,1 0-31,53 0 15,17 0-15,0 18 16,18-18-16,70 0 16,-52 0-16,17 0 15,53 0-15</inkml:trace>
  <inkml:trace contextRef="#ctx0" brushRef="#br0" timeOffset="-93506.74">22666 5098 0,'0'0'0,"71"0"0,-36 0 15,18 0-15,-36 0 16,19 35 47,-1 35-63,-35 36 15,35 35-15,-17 18 16,-18-18-1,35 53-15,0 18 16,1-71-16,-19 18 16,19 17-16,34-35 15,-52-52-15,-1 16 16,-17-87-16,-70 35 78,-18-35-62,17-1-16,1-17 0,34 18 15,-17-18-15,0 0 16,1 0-16,16 35 16</inkml:trace>
  <inkml:trace contextRef="#ctx0" brushRef="#br0" timeOffset="-91723">12259 3422 0,'0'35'31,"0"71"-31,0-18 16,0 18-16,0 0 16,0 0-16,0-53 15,0-36-15,0 36 16,0-35-16,0 0 15,0 17 1,0-18 0,18-17-16</inkml:trace>
  <inkml:trace contextRef="#ctx0" brushRef="#br0" timeOffset="-90401.79">1147 12735 0,'0'0'0,"-36"18"0,19 0 15,-1-18-15,-35 17 16,35-17-16,-17 18 16,0-18-16,17 0 15,-52 35-15,52-35 16,-35 18-16,-17-1 16,17-17-16,0 0 15,17 0-15,-52 0 16,18 0-16,-1 0 15,18 0-15,0 0 16,-17 0-16,34 0 16,1-17-16,0-19 15,0 1-15,17-18 16,18 0-16,0 18 16,0-53-1,0 17-15,0 36 16,0-18-16,0 36 15,0-19 1,0 19 0,0-1-16,18 18 15,35-53-15,-18 35 16,0-17-16,36 0 16,-54 35-16,1-18 15,35 18-15,0 0 16,0 0-16,17 0 15,1 0-15,-18 0 16,-18 0-16,-17 18 16,52 35 15,-52-18-15,-1 53-16,36-17 15,-53 35-15,0-36 16,0-17-16,0 18 15,0-18-15,0-36 16,0 1-16</inkml:trace>
  <inkml:trace contextRef="#ctx0" brushRef="#br0" timeOffset="-89363.01">1111 13547 0,'0'0'0,"-17"70"16,-72-17-16,-34 53 16,-1 17-16,1 1 15,0 17-15,-1 18 16,106-106-16,-34 17 15,34 18-15,-70 54 16,70-37-16,0-34 16,-52 52-16,52-70 15,18-35 1,-17 0-16</inkml:trace>
  <inkml:trace contextRef="#ctx0" brushRef="#br0" timeOffset="-88993.99">141 13176 0,'0'53'15,"53"106"1,18 53-16,34-1 16,1 19-16,-18-72 15,-17-17-15,-36 1 16,36-54-16,-36-35 15,36 52-15,-54-69 16,1-1-16</inkml:trace>
  <inkml:trace contextRef="#ctx0" brushRef="#br0" timeOffset="-87667.32">12806 3669 0</inkml:trace>
  <inkml:trace contextRef="#ctx0" brushRef="#br0" timeOffset="-87442.92">12823 4110 0,'0'0'15,"0"18"-15,0-1 16,0 1-16,36-1 15,-36 1-15,0 0 16,0-1-16</inkml:trace>
  <inkml:trace contextRef="#ctx0" brushRef="#br0" timeOffset="-86978.16">13353 3739 0,'-53'0'47,"17"0"-32,19 0-15,-1 0 16,1 0 31,17 89-47,0-36 16,52 52-16,1-16 15,-17-36-15,-19-18 16,19 0-16,-19-17 15,-34-1 48,-1-17-47,0 0-16</inkml:trace>
  <inkml:trace contextRef="#ctx0" brushRef="#br0" timeOffset="-86682.95">14129 3616 0,'0'-18'16,"17"18"-16,1 0 16,0 0-1,35 0-15,-18 0 16,0 0-16,0 36 15,1-36 1,-19 0-16,1 0 16,0 0-16</inkml:trace>
  <inkml:trace contextRef="#ctx0" brushRef="#br0" timeOffset="-86482.48">14199 3916 0,'18'35'15,"0"-17"-15,17-18 16,-17 0-16,-1 0 16,36 0-16,-35 0 15,35 0-15,0 0 16,35 0-16</inkml:trace>
  <inkml:trace contextRef="#ctx0" brushRef="#br0" timeOffset="-82081.01">15293 3792 0,'-53'0'31,"53"89"-15,-53 52-16,53-35 16,0-1-16,0-16 15,0-1-15,53-35 16,-18-18-16,-35-17 16,53-18 15,-35 0-16,-1 0-15,19-36 16,-36-70-16,0 18 16,0 0-16,0 0 15,0 53-15,-53-54 16,35 72 0</inkml:trace>
  <inkml:trace contextRef="#ctx0" brushRef="#br0" timeOffset="-81627.61">16122 3810 0,'0'71'31,"0"17"-31,0-53 16,0 71-16,0-36 15,71 36-15,-36-18 16,0-52-16,0-19 16,-17-17-16,17 0 15,53 0-15,-52 0 16,52 0-16,0 0 16,-53-17-16,18-36 15,-53-35-15,18 35 16,-18 0-1,0 0-15,0 18 16,-53-18-16,0 0 16,18 35-16,17 0 15,1 18 17</inkml:trace>
  <inkml:trace contextRef="#ctx0" brushRef="#br0" timeOffset="-81130.43">18009 3563 0,'0'0'0,"-88"88"0,88-70 16,-53 35-16,53 17 15,0 1-15,53 70 16,0-53-16,18 0 16,-18-35-16,-36 0 15,54 0-15,-1-35 16,1-18 0,17 0-16,0 0 15,0-71-15,-17-70 16,-36-35-16,-17 17 15,-18 53-15,-53-17 16,18 52 0,17 54-16,0-1 0,1 18 15,-1 0 1,-17 0 0,17 18-1</inkml:trace>
  <inkml:trace contextRef="#ctx0" brushRef="#br0" timeOffset="-80729.4">19808 3792 0,'0'0'0,"-17"124"16,-18 17-16,-1 0 15,1-35-15,35-88 16,0 34-16,18-52 16,17 36-16,-17-36 15,17 0-15,71 0 16,-36 0-16,54 0 15,-36-36 1,35-34-16,-87 35 0,-1-18 16,-35-35-16,0 35 15,-35-89 1,-18 90-16,35 34 16,18 0-16,-18 18 15,1 0 1,-1 0-16</inkml:trace>
  <inkml:trace contextRef="#ctx0" brushRef="#br0" timeOffset="-73290.39">8114 5891 0,'0'0'0,"18"0"31,-1-17 110,-17-1-141,0-17 16</inkml:trace>
  <inkml:trace contextRef="#ctx0" brushRef="#br0" timeOffset="-71937.96">15152 3087 0,'-18'0'46,"1"0"-46,-1 0 16,-35 0-16,-18 0 16,19 0-16,-54 0 15,17 0-15,-16 0 16,34 0-16,-17 0 16,70 0-16,-35 0 15,36 0-15,-1 0 16,53 0 31,1 53-47,34 70 15,-35-17-15,1-35 16,-1 52-16,-17 36 16,-1 52-16,-17-122 15,53 52-15,-35-18 16,-18-35-16,0-17 15,17 0-15,1-19 47,0-52-31,17 36-16,-17-19 16,-1 1-16,19 0 15,-1 17-15,-17-35 16,-1 0-16,18 0 15,36 0 1,-18 0-16,0 0 16,35 0-16</inkml:trace>
  <inkml:trace contextRef="#ctx0" brushRef="#br0" timeOffset="-69089.92">1058 8184 0,'0'36'47,"0"-19"-32,53 1-15,-35-18 16,52 18-16,-52 17 16,35-35-16,0 0 15,88 18-15,-70-18 16,-1 0-16,1 0 15,35 0 1,-36 0-16,-17 0 16,0 0-16,0 0 0,-18 0 15,0 0 1,36 0-16,0 0 16,-1 0-16,36 0 15,-36 0-15,-17 0 16,18 0-16,-36 0 15,0 0-15,-17 0 16,0 0-16,35 0 16,-18 17-16,36-17 15,-19 0-15,-16 0 16,34 0-16,-34 0 16,16 0-16,-34 0 15,17 0-15,-17 0 16,0 0-16,35 0 15,-36 0-15,71 0 16,-17 0-16,-18 0 16,17 0-16,-17 0 15,-17 0-15,34 0 16,-35 0-16,18 0 16,18 0-16,-18 0 15,17 0 1,36 0-16,-35 0 0,17 0 15,0 0 1,-70 0-16,70 0 16,-70 0-16,35 0 15,-1 18-15,1-18 16,0 0-16,0 0 16,0 0-16,35 0 15,-70 0-15,70 0 16,-53 35-16,18-35 15,0 0 1,-35 0-16,52 0 16,-52 0-16,53 0 15,17 0-15,-35 0 16,0 0-16,-36 0 16,72 0-16,-37 0 15,-16 0 1,17 0-16,-36 0 15,36 0-15,-18 18 16,36-18-16,-18 0 16,-18 0-1,18 0-15,-18 0 0,-17 0 16,35 0-16,-35 0 16,35 0-1,-18 0-15,0 0 16,71 17-16,-88-17 15,70 0-15,-71 0 16,36 0-16,-35 0 16,0 0-16,17 0 15,0 0-15,0 0 16,1 0 0,17 0-16,-18 0 15,18 0-15,-36 0 16,72 0-16,-72 0 15,19 0-15,-19 0 16,1 0-16,-1 0 16,1 0-1,0 0 1,-1 0 31,1 0-32,17 0 1</inkml:trace>
  <inkml:trace contextRef="#ctx0" brushRef="#br0" timeOffset="-68842.58">7338 8255 0,'0'35'31,"0"18"-31,-35 0 16,-1-18-16,19-17 62</inkml:trace>
  <inkml:trace contextRef="#ctx0" brushRef="#br0" timeOffset="-66778.15">1746 7179 0,'18'0'16,"0"0"-16,-1 35 15,1 1-15,17 52 16,-17 0-16,-1-35 16,-17 0-16,18 0 15,17-18-15</inkml:trace>
  <inkml:trace contextRef="#ctx0" brushRef="#br0" timeOffset="-66410.05">1817 7514 0,'17'18'15,"-17"-1"1,36 1-16,-19 0 16,-17-1-1,18 1 1,0-18 62</inkml:trace>
  <inkml:trace contextRef="#ctx0" brushRef="#br0" timeOffset="-65666.97">6579 6897 0,'0'0'0,"36"17"16,-19 19-16,-17-19 15,18 19-15,-18-19 16,53 19 0,-36 34-16,54 36 15,-36-53-15,18 17 16,-35-34-16,-1-1 16,1 18-1,17 0-15,-17-36 16,-18 1 46</inkml:trace>
  <inkml:trace contextRef="#ctx0" brushRef="#br0" timeOffset="-65387.15">6914 7567 0,'-17'0'31,"34"35"-15,54-35 31,-18 0-47,-35-17 15</inkml:trace>
  <inkml:trace contextRef="#ctx0" brushRef="#br0" timeOffset="-61769.4">3951 6121 0,'18'0'16,"17"0"-16,-17 0 16,17 17-16,-35 1 15,53 70-15,-18 0 16,-17-17-16,-1-18 16,19 17-16,17 19 15,-53-36-15,0-36 16,17 36-16,-17-35 15,18 17 1,-18 0-16,18 1 0,-18-19 31,17 18-15,18 1-16,-35 17 16,18-53-1,0 53-15,-18-36 16,17 18-16,19 18 15,-36-17 1,17-36-16,1 35 16,-18-17-16,0-1 78,0 19-47</inkml:trace>
  <inkml:trace contextRef="#ctx0" brushRef="#br0" timeOffset="-61459.22">4445 7250 0,'0'17'16,"35"19"-16,1-1 15,16 18-15,-16 0 16,-19-36-1,19-17 48,34 0-47,-52-17-16,0-1 15,-18 0-15</inkml:trace>
  <inkml:trace contextRef="#ctx0" brushRef="#br0" timeOffset="-60497.18">4868 8343 0,'-17'0'141,"-36"0"-126,35 0-15,1 0 16,-19 0-16,1 0 16,0 0-1,-1-17-15,1-19 16,0 1-16,17 0 15,18 17 1,0-17 0,0 17-1,0-35-15,0 18 16,0-18 0,18 18 30,17 0-30,18-1-16,-35 19 16,-1 17-16,19-18 15,-19-17 1,36 35 31,-35 0-16,-1 17-15,1 1-1,-18 17 1,18-17-16,-18 0 16,17-1-16,-17 1 15,18 35-15,-18-18 16,0 18-1,0-18-15,0 18 16,0-18-16,0-17 16,0 0-16,0-1 15,0 1 17,-53-18-32,-35 0 15,-89-88-15</inkml:trace>
  <inkml:trace contextRef="#ctx0" brushRef="#br0" timeOffset="-58546.16">17092 12524 0,'0'17'47</inkml:trace>
  <inkml:trace contextRef="#ctx0" brushRef="#br0" timeOffset="-53610.76">4180 5644 0,'-17'18'62,"17"106"-46,-18-19-16,-17 107 16,35-88-1,-35 17-15,35-36 0,-36 1 16,19 0-16,17-18 16,-18-17-16,18-1 15,0 36-15,-35-53 16,35 35-16,0 1 15,0-19-15,0 18 16,0 1 0,0-37-16,0 19 0,0-18 15,-18-18 1,18 18 0,0-35-16,-18 17 15,18 18-15,0 18 16,-17-1-16,17 1 15,-18-1-15,1 36 16,17-35-16,-18 17 16,18-35-16,0 17 15,0-17-15,0 0 16,0 18-16,0-18 16,0-18-16,0 35 15,0-34-15,0 34 16,-18 1-16,18-1 15,0-34-15,0 17 16,0-1-16,0 1 16,0-17-16,0 17 15,0-36-15,0 1 16</inkml:trace>
  <inkml:trace contextRef="#ctx0" brushRef="#br0" timeOffset="-52769">3722 7549 0,'123'-52'78,"18"16"-62</inkml:trace>
  <inkml:trace contextRef="#ctx0" brushRef="#br0" timeOffset="-43442.31">25735 12506 0</inkml:trace>
  <inkml:trace contextRef="#ctx0" brushRef="#br0" timeOffset="-36027.43">19438 15152 0,'0'17'47,"35"-34"-16,18-36-31,-35-18 16,88-87-16,-53 52 15,-36 53-15,1 18 16,-53 70 62,-36 71-62,71-89-1,0 19-15,0 52 0,0-71 16,0 1-16,0 0 16,0-1-16,0 1 15</inkml:trace>
  <inkml:trace contextRef="#ctx0" brushRef="#br0" timeOffset="-35728.71">19685 14870 0,'0'-18'94,"18"18"-79,17-18-15,-17 18 31</inkml:trace>
  <inkml:trace contextRef="#ctx0" brushRef="#br0" timeOffset="-35497.33">19950 14499 0</inkml:trace>
  <inkml:trace contextRef="#ctx0" brushRef="#br0" timeOffset="-35235">19985 14746 0,'0'0'0,"0"18"15,0-1-15,0 1 16,0 0 0,0-1-1,0 1 1,0 0 0,0 17-16</inkml:trace>
  <inkml:trace contextRef="#ctx0" brushRef="#br0" timeOffset="-34682.46">20620 14905 0,'0'0'0,"-71"0"0,-35 0 15,89 0-15,-1 18 63,18 52-47,0-52-16,53 17 15,-18 0-15,1 1 16,-19-19-16,-17 1 15,0-1 17,0 1-17,-17 0 1,-54-18-16,36 0 16,-18 0-16,18 0 15,-1 0 1,19 0-16</inkml:trace>
  <inkml:trace contextRef="#ctx0" brushRef="#br0" timeOffset="116126.09">1411 7108 0,'0'36'78,"0"70"-78,0-36 16,0-17-16,0 0 15,0-18-15</inkml:trace>
  <inkml:trace contextRef="#ctx0" brushRef="#br0" timeOffset="117916.31">1323 6932 0,'18'-18'0,"-18"36"16,0 70-16,0 18 15,0 0-15,0-53 16,0 35-16,0-35 15,0-35-15,0-1 16,0 19 0</inkml:trace>
  <inkml:trace contextRef="#ctx0" brushRef="#br0" timeOffset="118222.49">1252 7444 0,'18'17'16,"17"36"-16,18 0 15,-35-18-15,35 18 16,-36-17-16,1-36 94,35 0-94,-35-53 15,-18 35-15,0 0 16,0-17-16</inkml:trace>
  <inkml:trace contextRef="#ctx0" brushRef="#br0" timeOffset="120412.45">15311 3687 0,'0'52'15,"0"37"-15,0 16 16,0 37-16,0-19 15,0-17-15,0 35 16,0-35-16,0-18 16,0-53-16,0 1 15,0-19-15,0-70 78,0-53-62,0-17-16,0-18 16,0 35-16,0 36 15,0 52-15,0-17 16,0 105 78,0 1-79,0-36-15,0 18 16,0-35-16,0-1 16,0-70 62,0-123-78,0 35 15,0-18-15,0 53 16,0 36-16,0 34 16,0 19-1,0 87 63,0 107-78,0-72 16,0 54-16,0-88 16,0-36-16,0 0 15,0-176 48,0 18-48,17-54-15,36 36 16,-53 106-16,18 35 16,-18-18-16,0 159 78,-36 36-78,19-71 15,17 0-15,-18-54 16,18-34-16,0-106 78,0-89-62,0 72-16,18 52 15,17 17-15</inkml:trace>
  <inkml:trace contextRef="#ctx0" brushRef="#br0" timeOffset="127900.58">7708 4339 0</inkml:trace>
  <inkml:trace contextRef="#ctx0" brushRef="#br0" timeOffset="128221.07">7708 4657 0,'0'0'0,"18"106"15,-1-89 1,-17 18 46,0-17-46</inkml:trace>
  <inkml:trace contextRef="#ctx0" brushRef="#br0" timeOffset="128957.66">7885 4604 0,'35'17'16,"-35"36"-16,0-17 0,0-1 15,0-17-15,0-1 16,0 18 0,0-17 93,18-71-93,-1 18-1,1 17 1,-1-17-16,-17 17 31,0 1-31,18-1 16,0 0-16,-1 18 93,1 36-77,0-1-16,-1 18 16,-17-35-1,0-1-15,0 1 16,53 17-16,-53-17 16</inkml:trace>
  <inkml:trace contextRef="#ctx0" brushRef="#br0" timeOffset="129685.33">8431 3969 0,'0'0'0,"0"88"16,0 18-16,0 0 15,0 17-15,0-52 16,0 34-16,0-34 16,0-36-16,0 18 15,0-35-15,0 0 16,0-1-1,0 1 17,0-36 61,0 1-77,-17-19-16,-1 19 16,18-1-16,-53-35 15,36 53-15,-1 0 16,0 0-16,-17 0 31,-36 0-15,54 0-16,17 18 15,-18 17-15,18-17 16,0-1-16,0 19 16,0 16-16,0 1 15,0-17-15,35 17 16,-17-36 0,0 1-16,17-18 15,18 0-15,-35 0 16,-1 0-1,18 0-15,-17 0 16,0-35-16,-18-36 16</inkml:trace>
  <inkml:trace contextRef="#ctx0" brushRef="#br0" timeOffset="130238.41">8449 4780 0,'18'0'31,"17"0"-31,18 0 16,35 53-16,-35-18 15,0-35-15,-18 0 16,0 0-16,-17 0 15,0 0-15,-1 0 16,19-53-16,-36-17 16,-18 35-1,18 17 1,-18 0-16,-17-17 16,17 35-16,-17 0 15,-35-53-15,52 53 16,0 0-16,1 0 15,-1 0-15,0 0 16,1 0 0,-1 18-16,1 52 15,17 1-15,0-1 16,0 1-16,0 17 16,17-17-16,54 52 15,-1-52-15,-34-36 16,-19-35-16,54 53 15,-54-53 1,36 0-16,-17 0 16,-19-18-16,1 1 15,-18-19-15,0 19 16,35-36-16,-35 35 16,18-35-16</inkml:trace>
  <inkml:trace contextRef="#ctx0" brushRef="#br0" timeOffset="130613.41">9596 4604 0,'-18'0'16,"0"35"-16,-17 0 15,0 36-15,17-1 16,0-17-16,-17 0 16,35-17-16,-17 16 15,-19 1-15,36-17 16,-35-1-16,35 18 15,0-36 1,-18 1 47</inkml:trace>
  <inkml:trace contextRef="#ctx0" brushRef="#br0" timeOffset="130924.58">9278 4621 0,'53'71'16,"35"70"-1,-35 0-15,0-17 16,0-71-16,-35-36 16,-1 1-16,-17-1 15,53 19-15,-35-36 16,-1 0-16,19 17 16,-19-17-1,1 0-15</inkml:trace>
  <inkml:trace contextRef="#ctx0" brushRef="#br0" timeOffset="131333.49">8273 5750 0</inkml:trace>
  <inkml:trace contextRef="#ctx0" brushRef="#br0" timeOffset="134437.07">1905 6897 0,'0'17'62,"0"54"-46,0-18-16,0 35 15,0-53-15,0 18 16,0-17-16,0-19 16,0 1-16,0 0 47,0-1-32,0 1 1,0-1-16,0 1 15,0 17-15,0 18 16,0-35-16,0 0 0,0-1 16,-18 1 93,1-18-93</inkml:trace>
  <inkml:trace contextRef="#ctx0" brushRef="#br0" timeOffset="134916.67">1746 7514 0,'0'18'31,"18"17"-31,35 53 16,-53-70-1,35 17-15,-17-17 63,-1-18-32,19 0-31,-1 0 16,-17-35-1,-1-1-15,18 1 16,-35 0 0,18 17-16</inkml:trace>
  <inkml:trace contextRef="#ctx0" brushRef="#br0" timeOffset="135333.83">1940 8114 0,'-17'53'78</inkml:trace>
  <inkml:trace contextRef="#ctx0" brushRef="#br0" timeOffset="141524.83">1799 8308 0,'53'0'16,"-35"0"-1,-1 0 1,36 18-16,-53-1 16,36 18-1,-72-35 142,19-17-126,17-1-31,-36 18 47,1-17 140,-18 17-187,36-18 16,17 36 31,70 17-32,54-35-15,17 17 16,-71-17-16,-34 0 16,-54 0 30,0 0-30,-17 0-16,17 0 16,1 0-16,-1 0 47</inkml:trace>
  <inkml:trace contextRef="#ctx0" brushRef="#br0" timeOffset="145692.39">7743 6103 0,'36'0'15,"-19"35"-15,1-17 16,0 0-16,17-1 16,-17-17-16,-1 18 15,1-18 1,0 0 31,-18-18-32,0-35 1,0 18-16,0-18 16,0 36-16,0-72 15,0 54 1,0 17-16,0 1 16,-18-1-1,-17 18 1,17 0-1,-35 0-15,18 0 16,-1 0-16,1 0 16,-18 0-16,18 0 15,0 35-15,-18 1 16,35-1 0,1 0-16,17 36 15,-36-18-15,36 0 16,0 0-16,0 35 15,0-53-15,18-35 16,-18 18-16,35 17 16,-17-17-16,17 17 15,0 0-15,-17-35 16,17 18 0,-17-18-1,0 0-15,17 0 16,0 0-1,-17 0-15,-1 0 16,1 0-16,35-18 16,-35 18-16,17-35 15</inkml:trace>
  <inkml:trace contextRef="#ctx0" brushRef="#br0" timeOffset="146422.05">7973 6103 0,'0'53'15,"0"18"-15,0-36 16,0 35-16,0-34 15,0 17-15,0-36 16,17-17 93,19 0-93,17-70-16,-36 17 16,54-53-16,-54 88 15,19-35-15,-1-17 16,-17 70 78,17 0-94,0 0 15,-17 53-15,-1-18 16,36 36-16,-53-54 16,0 36-16,0 0 15,0-35-15,0 17 16,0-17-16,0 34 15,0-16 1,0 17-16,0-36 16,0 36-16,0-17 15,0-54 79,0 0-94</inkml:trace>
  <inkml:trace contextRef="#ctx0" brushRef="#br0" timeOffset="147341.45">8978 5468 0,'18'35'16,"-18"54"-16,0-19 15,0 36-15,0-36 16,0 36-16,17 0 16,36 35-16,-53-70 15,0 35-15,18-1 16,0-34-16,-18-36 15,0 18-15,-18-88 110,0-18-95,-17-53-15,17 53 16,1 36-16,-1-19 16,1 19 15,-1-1-15,0 18 30,1 0-30,-1 18 0,0-1-16,18 1 15,0 0 1,0 35-16,0-18 16,0 0-16,0-17 15,0-1-15,0 1 16,0 0-16,0-1 15,18-17 1,53 18-16,-1-18 16,-17 0-16,-18 0 15,18 0 1,-17 0 0,-1-35-16,0-18 15,-17 35 1,-1 18-16,1-18 15</inkml:trace>
  <inkml:trace contextRef="#ctx0" brushRef="#br0" timeOffset="147652.67">9772 6597 0,'-18'-18'140</inkml:trace>
  <inkml:trace contextRef="#ctx0" brushRef="#br0" timeOffset="152389.41">1870 6791 0,'0'35'47,"0"-17"-47,0 70 16,0-17-16,0-18 15,0 35-15,0 0 16,0-17-16,0-54 16,0 36-1,0-35 95,17 70-95,-17-70 1,0-1-1</inkml:trace>
  <inkml:trace contextRef="#ctx0" brushRef="#br0" timeOffset="153020.71">1764 7408 0,'0'36'16,"0"-1"-16,0-17 15,0 34-15,0-34 16,18 0 15,-1-18 1,1 17-17,-1 1 1,1 0-1,0-18 17,52 0 15,-34-36-32,-36 19 1,35-19-16,-18 1 15,1 0-15,0 35 16,-18-18 62,-18 18-62,0 0-1</inkml:trace>
  <inkml:trace contextRef="#ctx0" brushRef="#br0" timeOffset="153372.81">1817 8008 0</inkml:trace>
  <inkml:trace contextRef="#ctx0" brushRef="#br0" timeOffset="153981.55">1446 8114 0</inkml:trace>
  <inkml:trace contextRef="#ctx0" brushRef="#br0" timeOffset="154573.03">1693 8149 0</inkml:trace>
  <inkml:trace contextRef="#ctx0" brushRef="#br0" timeOffset="155101.62">1746 8132 0,'18'-18'94</inkml:trace>
  <inkml:trace contextRef="#ctx0" brushRef="#br0" timeOffset="155502.34">1235 8061 0,'0'18'62,"0"-1"-15</inkml:trace>
  <inkml:trace contextRef="#ctx0" brushRef="#br0" timeOffset="155908.81">1993 8096 0</inkml:trace>
  <inkml:trace contextRef="#ctx0" brushRef="#br0" timeOffset="156845.55">14940 5927 0,'0'0'0,"18"0"16</inkml:trace>
  <inkml:trace contextRef="#ctx0" brushRef="#br0" timeOffset="158533.29">15028 5644 0,'0'0'0,"0"18"16,-17 0-1,-1-1-15,18 19 16,0 17-16,0-18 16,0 18-16,0-36 15,0 72-15,0-54 16,0-17 0,18 17-1,-1-35 1,-17 17-1,36 19 1,-1-1 0,-17-35-16,34 0 15,-34 0 1,35 0 0,-35 0-1,-1 0-15,19 0 16,-19 0-16,1-18 15,-18 1 1,17-1-16,-17-35 16,18 0-16,0 36 15,-18-54-15,0 36 16,0 17 0,0-17-1,0 17-15,-53 1 16,0 17-1,-18 0-15,18 0 16,1 0-16,-1 0 16,17-18-16,-17 18 15,36 0 1,87 70 46,19 19-62</inkml:trace>
  <inkml:trace contextRef="#ctx0" brushRef="#br0" timeOffset="158876.41">15946 6297 0,'0'18'16,"0"35"-1,0-36-15,0 1 16,-18 17-16,-17 0 16,17-17 31,0 17-47,1 18 15,-36 0-15</inkml:trace>
  <inkml:trace contextRef="#ctx0" brushRef="#br0" timeOffset="163917.52">16598 5662 0,'0'35'31,"18"-17"-15,-18 0 15,0-1-31,0 1 16,0 35-16,0-18 15,0 0-15,0 18 16,0-35-1,0 17-15,0 1 0,0-19 16,0 18-16,0-17 16,0 0-16,0 17 15,17 0 17,-17-88 186,0-52-218,0 34 16,0-17-16,0 35 16,0 18-16,0 17 15,0-35 1,0 35-16,0-35 15,0 36-15,0-18 32,0 70 61,0 18-77,0 35-16,0 0 16,0-17-16,0-1 15,0-34-15,0 16 16,0-34-16,18 17 16,-18-17-1,0 0-15,0-1 47,0-52 78,0-18-109,0 18-16,0-18 15,0-18-15,0 36 16,0-18-16,0 0 16,0 0-16,0 36 15,0-19-15,0 19 16,0-1-16,0 0 15,0 1 1,0-1 15,0 1-15,0 69 109,0 19-125,0 17 16,0 0-16,0-17 15,0 0-15,0-36 16,0-18-16,0 1 15,0-71 189,35-53-204,-35 36 15,18 17-15,-18-18 16,0 18-16,0 18 15,0 17 1,0-17-16,0 70 109,0 71-93,0 0-16,0-35 16,0-1-16,0-17 15,0 18-15,0-18 16,0 17-16,0-52 16,18 35-16,-18-89 218,0 19-218,0-18 16,0-18-16,0 17 16,0 1-16,0 0 15,0 17 1,0-17-16,0 17 15,0-35 1,0 36 0,0-19 31,0 19-47,0-1 15,0-17 1,0 88 62,0 17-78,0-17 16,0 18-1,0 17-15,0-70 16,0 35-16,0-18 15,0 0-15,0-17 16,0-1 0,0-34 62,0-107-78,0 54 15,0-36-15,0 35 16,0-35-16,0 36 16,0 35-16,0 17 15,0 36 95,0 105-110,0-52 15,0 35-15,0-36 16,0-35-16,0-17 16,0-53 62,0-89-63,0-35-15,0 54 16,0 87-16,0 0 16,17 1 46,-17 52-46,0 53-1,0 0-15,0 1 16,0-72-16,0 1 16,0 17-1,18-35-15</inkml:trace>
  <inkml:trace contextRef="#ctx0" brushRef="#br0" timeOffset="166941.16">7320 6597 0,'53'-18'47,"53"18"-47,35 36 15,18-19-15,-53-17 16,-1 0-16,1 53 16,-35-35-16,70-18 15,0 0 1,-70 17-16,34-17 0,-87 0 16,35 0-1,35 0 1,-35 0-16,0 0 15,-18 0-15,18 0 16,18 0-16,-36 0 16,18 0-16,0 0 15,0 0-15,-18 0 16,0 0-16,-17 0 16,0 0-1,35 18 1</inkml:trace>
  <inkml:trace contextRef="#ctx0" brushRef="#br0" timeOffset="167749.29">7532 5274 0,'0'0'0,"106"53"15,-36-35-15,36 17 16,106-17-16,-54-18 16,-16 0-16,16 0 15,-17 0-15,-52 0 16,-1 0-16,0 0 15,-35 0-15,17 0 16,19 35-16,-19-35 16,-34 0-16,16 17 15,-34-17-15,0 0 16,17 0-16,0 18 16,18-18-16,0 0 15,0 0 1,-18 0-16,18 18 15,-18 17-15,-17-17 16,-18-1 0</inkml:trace>
  <inkml:trace contextRef="#ctx0" brushRef="#br0" timeOffset="169364.96">16651 5662 0,'0'0'0,"18"35"16,17 1-16,-35-1 16,18 35-16,-18-17 15,0 0-15,0 18 16,0-18-16,0-36 15,0 1-15,17 0 94,-17-36-78,0-105-16,0 70 15,0 0 1,0 0-16</inkml:trace>
  <inkml:trace contextRef="#ctx0" brushRef="#br0" timeOffset="171101.7">16757 5768 0,'0'18'16,"0"17"-16,0 35 16,0-52-16,0 17 15,0-105 79,0-36-78,0 0-16,0 88 15,0 1-15,0 87 78,0 71-62,0-88-16,0 18 16,0 0-16,0 17 15,0-71 1,0-34 78</inkml:trace>
  <inkml:trace contextRef="#ctx0" brushRef="#br0" timeOffset="173396.38">15169 3457 0,'0'53'16,"0"0"-1,0 0-15,0-18 16,18 1-16,0 16 16,-18-34-16,0 17 15,53 36-15,-36-18 16,-17 0-16,18 0 15,-18-18-15,18 18 16,-18-35-16,0-1 31,0-158 94,0 53-109,0 0-16,35 17 16,-35 18-16,0 18 15</inkml:trace>
  <inkml:trace contextRef="#ctx0" brushRef="#br0" timeOffset="173868.12">16686 5733 0</inkml:trace>
  <inkml:trace contextRef="#ctx0" brushRef="#br0" timeOffset="177335.03">15981 3528 0,'0'0'0,"0"-18"16,35 1-1,-17 17-15,17 0 16,36 0-16,-1 0 16,1 0-16,-18 0 15,0 0-15,-18 0 16,0 0-16,-17 0 16,17 0-1,0 35 1,-17-18-1,17 54-15,0-18 16,-17-18-16,0 18 16,-18-18-16,17 18 15,19 0-15,-36 18 16,17 17-16,-17-17 31,0-36-31,0 0 16,0 18-16,0 0 15,0-35-15,0 70 16,-17-53-16,-19 36 16,1-36-16,17 18 15,1 0-15,-18-18 16,-1 0-16,19-17 16,-1 0-16,-35 52 15,35-52-15,-17-1 16,18-17-1,-54 0-15,36 0 16,-18 0-16,-18 0 16,54 0-16,-36 0 15,17 0-15,19 0 16,-36-35 31,53-18-32,0 0-15,0 0 16,0-17-16,0 34 16,0 19-1,0-18-15,0 17 16,17 0 0,1 1-16,-18-19 15,71 1 1,-1 17-16,-17-17 15,-18 18-15,1-19 16,-1 36-16,0-17 16,-35-1-16,18 18 15,17 0 1,36 0 0,-36 0-1,0 18-15,18 52 16,-35-52-1,17 70-15,-17-70 16,17 17-16,0-17 16,-17-1-16,-18 1 15,35-18 95</inkml:trace>
  <inkml:trace contextRef="#ctx0" brushRef="#br0" timeOffset="180740.56">2611 6897 0,'0'17'78,"0"36"-78,0-17 16,0 17-1,0-36 1,0 1-16,-18 17 16,18-17 15,0-1-15,0 19-16,0-19 15,0 36 1,0-17-16,0-1 31,0-18-31,0 1 16,0 0-1,0-1-15,0 19 16,0-19-16,0 36 16,0 0-1,0-35-15,-35 17 16,35-17 15,0 17 32,0-17-48,-18-1 95,0-17-95</inkml:trace>
  <inkml:trace contextRef="#ctx0" brushRef="#br0" timeOffset="182165.42">2381 7585 0,'0'-18'16,"36"36"0,-36-1-16,17 1 15,1 0 1,17-1-16,-17 1 15,-18 0 1,17-1 0,1-17 93,0 0-93,17 0-1,18 0-15,0 0 16,-36 0-16,54 0 16,-36 0-16,-17 0 15,0 0-15,-36 35 172,-17 1-172,17-36 16,0 17-16,18 1 15,-17 0 1,-1-1 0,0-17 109,1 0-79,-1-17-30,-17-1 15,35 0 1,-18 18-17,1-17 1,-1-1 31,0 0-32,1 1 17,17-1 108,0-17-140,-18 0 16</inkml:trace>
  <inkml:trace contextRef="#ctx0" brushRef="#br0" timeOffset="182732.38">2663 7673 0,'0'-53'141,"0"18"-141,0-36 16,0 36-16,0-36 15,0 1-15,0 35 16,0-36-16,0 18 15,0 18-15,0-18 16,0 35-16,0 1 16,0-36-1,0 35-15,0 0 16</inkml:trace>
  <inkml:trace contextRef="#ctx0" brushRef="#br0" timeOffset="185732.96">2646 6844 0,'0'35'78,"0"18"-78,-35 0 16,17 0-1,0 53-15,18-53 16,0-36-16,0 36 16,0-35 31,0 0-32,0 17-15,0 0 16,0 0-1,0-17 1,0 0 0,0 17 62,0-17-63,0-1-15,0 1 16,0-1 0</inkml:trace>
  <inkml:trace contextRef="#ctx0" brushRef="#br0" timeOffset="186285.71">2522 7514 0,'18'35'31,"0"-17"-31,-18 0 0,0-1 32,17 19-32,1-36 31,0 17-16,34-17 110,-16 0-109,17 0-16,-18-17 16,-17-1 77</inkml:trace>
  <inkml:trace contextRef="#ctx0" brushRef="#br0" timeOffset="190101.36">10283 4480 0,'-35'0'15,"0"0"-15,-18 18 16,18 0-16,-18-1 15,-18-17-15,-52 0 16,17 0-16,35 0 16,-34 0-16,52 0 15,-18 0-15,1 0 16,17 0-16,0-17 16,35-1-16,-52 0 15,17-35-15,17 36 16,-52-36-1,35 0-15,0 18 16,18-1-16,0 1 16,-1 0-16,1-18 15,18 35-15,-1-17 16,18 17-16,-18-52 16,1 52-16,17-17 31,0 17-31,0-17 15,0 0-15,35-18 16,-17 0-16,-1 18 16,54-36-16,-54 53 15,1-35-15,17 18 16,36-18-16,-36 18 16,71-36-16,-71 36 15,71-18-15,-35 0 16,-18 36-16,35-19 15,-35 19-15,0 17 16,-1 0-16,19 0 16,35-18-16,0 18 15,-36 0-15,18 0 16,1 0-16,-1 18 16,35 35-16,18 17 15,-88-35-15,36 36 16,-37-36-1,-16 18-15,-1-17 16,18 16-16,0 1 16,0 0-16,-36 35 15,19-52-15,-19-1 16,1-17-16,-18-1 16,0 36-16,0-35 15,53 35-15,-53-36 16,0 1-16,0 35 15,0-18-15,0 53 16,-18-17-16,-52 35 16,34-71-16,19 0 15,-36 1 1,35-19-16,-70 1 16,35 0-16,35-1 15,-52-17-15,35 18 16,17-18-16,0 0 15,1 0-15,-1 0 16,0 0-16,1 17 16,-1-17 15,1 0-31,-19 0 16,1 0 93,-18 0-93</inkml:trace>
  <inkml:trace contextRef="#ctx0" brushRef="#br0" timeOffset="191091.77">8872 2946 0,'-17'0'0,"-1"0"16,-17 0-16,0 0 15,-1 0-15,-17 0 16,36 0-16,-19 0 16,1 0-16,18 0 15,17 35 79,35 36-94,-18-19 16,54 37-16,-36-54 15,-17 0-15,17 0 16,-17-17-16,-36-36 78,18-87-62,-17-1-16,-19 0 15,-17 18-15,53-18 16,-17 106-16,-1-18 78,0 18-62,-17 36-1,18 34 1,17-35-16,0 1 78,0-19-62,70-17 15,18-88-15,-17 53-1,-54 17-15</inkml:trace>
  <inkml:trace contextRef="#ctx0" brushRef="#br0" timeOffset="195069.44">2275 7408 0,'18'-17'47,"17"34"0,-35 54-47,0-18 15,0 17-15,0 54 16,0 17-16,0-18 16,0 54-16,0-54 15,18-17-15,-18-18 16,18-17-16,-18-53 15,0-1-15,0 1 16,0-1 0,0-34 124</inkml:trace>
  <inkml:trace contextRef="#ctx0" brushRef="#br0" timeOffset="196011.91">1305 8361 0,'-17'0'31,"34"17"-15,19 1 0,-36 0-16,17-1 15,1 1 1,35 0-16,-36-18 15,19 35-15,17-35 16,-18 0-16,18 0 16,-18 0-16,18 0 15,-18-35-15,1-1 16,-1 1-16,-18 35 16,1-35-16,0 17 15</inkml:trace>
  <inkml:trace contextRef="#ctx0" brushRef="#br0" timeOffset="196588.29">1305 7532 0</inkml:trace>
  <inkml:trace contextRef="#ctx0" brushRef="#br0" timeOffset="196892.84">1799 7673 0</inkml:trace>
  <inkml:trace contextRef="#ctx0" brushRef="#br0" timeOffset="197989.53">1376 8361 0,'17'17'47,"-17"1"-47,36 0 15,-19-1 1,1 1 0,0 0-16,17 35 15,-17-53 1,52 0-1,-52 0-15,17 0 16,-17 0-16,-1 0 16,36-18-16,-35 0 15,17-17 1,0 17-16,-17 1 16,0 17-1,-18-18-15,0 0 31</inkml:trace>
  <inkml:trace contextRef="#ctx0" brushRef="#br0" timeOffset="199637.44">1834 6509 0,'18'0'16,"0"17"0,-1 1-16,1 0 0,-18-1 15,0 1 1,0 0-1,0-1-15,0 1 16,0 17-16,0 18 16,0-18-16,0 36 15,0-36-15,0 36 16,0-18-16,0-18 16,0 35-16,0-52 15,0 35-15,0-35 31,0-1-15,0 19 0,0-19-1,0 1 1,0 35 0,0-36-1,18-17 1,-18 36-1,17-19 48,36-17-32,124 0-31,105-70 16</inkml:trace>
  <inkml:trace contextRef="#ctx0" brushRef="#br0" timeOffset="207340.43">2081 7955 0</inkml:trace>
  <inkml:trace contextRef="#ctx0" brushRef="#br0" timeOffset="210140.64">9790 5521 0,'17'18'31,"-34"-18"0,-1 0-31,-70 53 16,52-53-16,-34 17 16,-1-17-16,1 18 15,17-18-15,-35 0 16,0 0-16,17 0 15,0 0-15,-17 0 16,18 0-16,-1 0 16,-35 0-16,36 0 15,-1 0-15,18 0 16,0 0-16,36 0 16,-72 0-16,37 0 15,-1-18-15,-18 1 16,18-1-16,18 0 15,-18-35-15,18 36 16,17-1-16,-17 18 16,0-35-1,17 17 1,-35-35-16,35 53 16,1-53-16,-1 18 15,-17 0 1,-1-18-16,36 35 15,-52-52-15,52 52 16,-18-17-16,18 17 16,0 0-1,0 1-15,0-18 16,0-1 0,0 1-1,0 17-15,0-17 16,0 17-16,0-17 15,0 18-15,0-19 16,0 1 0,0 0-16,0 17 15,0 0-15,0-17 16,0 17-16,0-17 16,0 18-16,0-19 15,18 1-15,-1 17 16,-17 1-16,35-19 15,-17 36-15,17-35 16,-35 18-16,36-19 16,17-17-16,-36 36 15,36-1-15,53-35 16,-35 36-16,34-19 16,19-34-16,-54 52 15,36 18-15,-70 0 16,16 0-1,1 0 1,0 0-16,35 0 16,18 0-16,-18 35 15,-35-17-15,18 0 16,0-1-16,-54-17 16,36 36-16,-35-36 15,17 17-15,36 36 16,-36-18-16,0 1 15,53 17-15,-52-36 16,16 36-16,-34-35 16,0 17-16,-1 0 15,19 1-15,-19-1 16,19 18-16,-36 0 16,53 17-16,-36-34 15,1 34-15,-18-35 16,0 36-16,0-18 15,0-18-15,0 18 16,0-18-16,0-17 16,0 17-1,0-17-15,0-1 16,0 19-16,0-1 16,-35 0-1,-1 1-15,19-1 16,-19 0-16,19 0 15,-1 1-15,0-19 16,1 1-16</inkml:trace>
  <inkml:trace contextRef="#ctx0" brushRef="#br0" timeOffset="-197483.2">1411 8149 0</inkml:trace>
  <inkml:trace contextRef="#ctx0" brushRef="#br0" timeOffset="-196972.28">1887 8220 0</inkml:trace>
  <inkml:trace contextRef="#ctx0" brushRef="#br0" timeOffset="-195659.78">2417 8290 0</inkml:trace>
  <inkml:trace contextRef="#ctx0" brushRef="#br0" timeOffset="-194380.03">3052 8343 0</inkml:trace>
  <inkml:trace contextRef="#ctx0" brushRef="#br0" timeOffset="-192916.21">17639 5539 0,'18'17'78,"-1"1"-62,18-18-16,-17 18 15,0-1-15,-18 1 16,35 17-16,-17-35 15,-1 18-15,54 52 16,-36-17-16,-17 18 16,-18-18-16,35-18 15,-35 0 1,0-17-16,0 0 16,0 17-16,-18 0 15,1-17-15,-1 35 16,-17-36-1,0 1 1,-1-18-16,-17 0 16,36 0-16,-1 0 15,-35 0-15,18 0 16,0 0-16,17 0 16,0 0-16,-17 0 15,17 0 1,1 0-1,34 0 64,54 0-79,0 0 15,-36 0-15,71 0 16,-18 0-16,0 0 15,18 53 1,-88-53 0</inkml:trace>
  <inkml:trace contextRef="#ctx0" brushRef="#br0" timeOffset="-191060.14">18715 5521 0,'0'18'0,"53"-1"31,-36-17-31,1 0 16,35 18-1,-18-18-15,1 0 16,-1 0-16,-18 0 16,1 18-16,0-1 15,-1-17 1,36 18 15,-35 17-15,-18-17-16,0-1 15,0 1-15,0 0 16,0-1 0,0 1-16,0 0 15,0 17-15,-18 35 16,1-52-16,-19 17 15,1 36-15,0-36 16,0-17-16,-1-18 16,1 0-1,17 0-15,1 0 16,-19 0-16,19 0 16,-1 0-1,1 0 1,17-18-1,0 1-15,0-1 16,35-17 15,-18 17-31,36 18 16,-35 0 0,17 0-16,-17 0 15,17 0-15,18 0 16,-35 18-1,-1 17-15,54 18 0,-71-36 16,18 1-16,-1 17 16,1-17-16,-18 0 15,17 17 1,-17 0 0,0-17-1,0 17-15,0-17 16,0 17-16,0 18 15,0-35-15,0 17 16,-35 0-16,0-17 16,17-18-16,-35 0 15,36 0 1,-19 0-16,-16 0 16,34 0-16,-35 0 15,18 0-15,-1-18 16,19 18 31,-1-18-16</inkml:trace>
  <inkml:trace contextRef="#ctx0" brushRef="#br0" timeOffset="-188827.93">20373 5891 0,'0'0'0,"18"18"0,17-18 16,0 18-16,0 17 15,-17-17 1,17-18-16,1 17 15,-1 1-15,-35 0 16,0-1 15,18 1-31,-18 35 16,0-36-16,0 19 16,0-19-1,0 1-15,0 17 31,0-17-15,0 17-16,0-17 16,0-1-16,0 1 15,0 0 1,-18 17-16,0-35 16,1 18-1,-1-1 1,0-17-1,1 0-15,-19 18 16,1-18 0,-18 0-1,18 0-15,-18-35 16,35 35-16,-17-36 16,-35-34-1,52 70 1,0-18-1,-17-17 1,35 17 0,0 1-16,0-72 15,0 36 1,0 36-16,0-36 0,0 35 16,18-35-1,35 0 1,-18 36-16,18-1 15,-18-17-15,18 0 16,-35 17-16,-1-17 16,1 17-16,17 0 15,-35 1 1,18-19-16,-18 19 16,0-1-1,0 1-15,0-1 31,0 0-15,0-17-16,0 17 16,-36-17-16,19 0 15,-54-36-15,36 36 16,17 17-16,-52-17 16,35 35-1,-18 0 32,17 0-31,1 0-1,0 0 1,35 18 0,0 35-1,0 0-15,0 17 16,0-17-16,0 18 15,0 34-15,35-52 16,18 0-16,-18 0 16,-17-35-16,0-1 15,-1 1 1,1-18 31,17 0-16,0 35-15,-17-35-1</inkml:trace>
  <inkml:trace contextRef="#ctx0" brushRef="#br0" timeOffset="-187004.31">4198 8184 0</inkml:trace>
  <inkml:trace contextRef="#ctx0" brushRef="#br0" timeOffset="-185891.93">18168 4674 0,'0'0'0,"-106"89"16,-17-19-16,-1 1 16,-17 34-16,0-34 15,0 0-15,-18 17 16,106-18-16,0-34 16,-35-1-16,35 0 15,18 0-15</inkml:trace>
  <inkml:trace contextRef="#ctx0" brushRef="#br0" timeOffset="-185579.2">16916 5256 0,'0'89'15,"0"-19"1,-36-17-16,36-35 15,0-1-15,0 1 16,18 17 0,0-17-1,-1 0-15,1-1 16,53-17-16,17 0 16,0 0-16,0-35 15,-53 35-15,36-18 16,-53 1-16</inkml:trace>
  <inkml:trace contextRef="#ctx0" brushRef="#br0" timeOffset="-183475.39">20373 5786 0,'0'17'15,"0"1"-15,0-1 16,0 1-16,18 0 16,-1-18-1,1 17 1,-18 1-16,35 17 16,53-17-16,-35 35 15,-17-18-15,-19 0 16,1-17-16,-18 17 15,17 1 17,19 17-17,-36-36 1,0 1-16,0 17 16,0 0-16,0 18 15,0-17 1,0-19-16,0 1 15,-18-1 1,0-17-16,1 0 16,-18 0-16,-18 0 15,35 0-15,-53 0 16,54 0-16,-19 0 16,19 0-16,-18 0 15,-18 0-15,35 0 16,0-17-16,18-1 15,-35-35-15,0 18 16,35 17 0,-18 18-16,1-35 15,-1 17-15,18 1 16,0-1 0,0-35-1,0 18 1,0-18-16,18-17 15,-1 17-15,1 17 16,-18 1-16,35 0 16,-17 17-1,-1-35-15,36 36 16,71-36-16,-71 35 16,0 18-16,-53-18 15,17 18-15,1-17 31,-18-1-15,0 0 0,0 1-16,0-18 15,0-1-15,-18 1 16,1 0-16,-36-1 16,35 36-16,-17 0 15,-1-35-15,1 35 31,-18 0-31,0-17 16,18 17-16,-35-36 16,52 36-16,-35 0 15,35 0-15,-17 0 16,17 0 0,1 18 62,17 17-78,0 71 15,0-71-15,35 1 16,36 34-16,-54-17 16,19-18-16,16 36 15,37-18-15,-36-36 16,-36-17-16,18 0 15</inkml:trace>
  <inkml:trace contextRef="#ctx0" brushRef="#br0" timeOffset="15091.32">24589 4974 0,'0'18'63,"-53"35"-63,17 17 16,1-34-16,18 34 15,-19-35-15,19 1 16,-1 17-16,18-18 15,0-17 1,0 17 0,0-18-16,0 1 15,0 17 1,18 1-16,-1-19 16,1 19-16,17-1 15,0-18-15,-17 1 16,17-18-16</inkml:trace>
  <inkml:trace contextRef="#ctx0" brushRef="#br0" timeOffset="15475.29">24289 5398 0,'17'0'31,"89"0"-15,71-106-16,-72 88 15,1-17-15,35-18 16,-88 35-16,0 18 16,18-17-16,-54-1 15,1 0 1,0 18-1,-1-17 48,1 17-63</inkml:trace>
  <inkml:trace contextRef="#ctx0" brushRef="#br0" timeOffset="16315.46">26000 3193 0,'17'-18'31,"-34"0"1,-54 18-17,-35 18-15,36-18 16,17 0-16,0 0 15,35 18-15,18-1 63,0 19-63,18 34 16,17-35-1,18 54-15,35-1 16,-17-35-16,-18 0 15,35 35-15,-53-18 16,18-17-16,-35-17 16,-1-36-16,-17 17 78,0 36-78,0-35 15,-17 17 1,-36-17-16,-18-1 16,36 1-16,0-18 15,-36 0-15,36 0 16,0 0-16,17 0 16,0-18-16,1 1 15,-36-36 1</inkml:trace>
  <inkml:trace contextRef="#ctx0" brushRef="#br0" timeOffset="17242.99">26917 3104 0,'0'106'32,"-35"-35"-32,35-36 15,0 18-15,0-18 16,0 36-16,0-18 16,0-36-16,0 19 15,0-19-15,0 1 16,0 0-16,0-1 15,0 1 1,0 0 0,0-1 15,0 1 94,0 35-125,53 17 16,-53-34-1,0 105-15,17-88 16,-17-18-1</inkml:trace>
  <inkml:trace contextRef="#ctx0" brushRef="#br0" timeOffset="17940.08">27023 3246 0,'35'0'16,"-17"123"0,52 89-1,-52-106-15,70 105 16,-70-140-16,-1-1 15,-17 1-15,0-36 16,18 18-16,17-159 78,-17-35-62,-18 18-16,18 70 15,-18 0-15,0 18 16,17 17 15,-17 124 47,0 0-62,0 52 0,0-52-16,53 0 15,-53-53-15,0-18 16,0-17-16,18-1 16</inkml:trace>
  <inkml:trace contextRef="#ctx0" brushRef="#br0" timeOffset="18644.19">27746 3263 0,'0'71'47,"0"17"-47,0 18 16,35 35-16,-35-71 15,36 1-15,-19 35 16,1-36-16,-1 1 15,36 35-15,-35-89 16,-18 36-16,18-17 16,-1 17-1,1-53 32,17 0-31,18 0-16,-18-18 15,1-35-15,-1 18 16,-17-53-16,-1 17 16,36-70-16,-53 88 15,0 0-15,18-53 16,-18 36-16,0-1 16,0 36-1,0-18-15,0 18 16,0-1-16,0 19 31,0-1-31</inkml:trace>
  <inkml:trace contextRef="#ctx0" brushRef="#br0" timeOffset="20012.26">26264 4992 0,'-17'0'16,"17"17"-1,0 1 1,35 17-1,-17-17-15,-1 0 32,71-18-17,36 0-15,-1 0 16,-87 0-16,-19 0 16,-34 53 77,-36-1-93,-35-16 16,35-1-16,35-17 16,-35-1-16,35 1 46</inkml:trace>
  <inkml:trace contextRef="#ctx0" brushRef="#br0" timeOffset="20372.29">26511 5239 0,'18'0'16,"17"17"0,-17 19-16,-1 17 15,19-18-15,-19 0 16,-17-17-16,18-1 15,-18 1 1,18-18 47</inkml:trace>
  <inkml:trace contextRef="#ctx0" brushRef="#br0" timeOffset="20659.53">26882 5027 0,'0'0'0,"17"71"32,-17 17-32,0-18 15,0 19-15,0-54 16,0 18-16,0-18 16,0 0-16,0-17 15,0 0 1,0-1-1,-35 1-15</inkml:trace>
  <inkml:trace contextRef="#ctx0" brushRef="#br0" timeOffset="21427.21">26511 5803 0,'0'0'0,"0"53"0,0 0 16,0-35-1,0 17-15,0 18 16,0-35-16,0-1 16,18 1 93,52-18-109,54 0 16,-18 0-16,-36 0 15,-34-18-15,-19 1 63,-17-1-63,0-70 15,0 35-15,0 35 16,18 18 46,-18 35-15,-18 36-47,-17-18 16,17-18-16,18-17 16,-17 17-16,-1-17 15,0-18-15,-17 17 16,0 1-16,17-18 31</inkml:trace>
  <inkml:trace contextRef="#ctx0" brushRef="#br0" timeOffset="21764.31">27323 4780 0,'17'0'47,"1"0"-47,17 18 16,-17-1 15,-1 36-15</inkml:trace>
  <inkml:trace contextRef="#ctx0" brushRef="#br0" timeOffset="22274.81">27287 5098 0,'89'17'31,"-72"1"-16,36-18-15,-35 0 16,17 0-16,-17 0 94,-36 35-94,-35 18 15,-17 35-15,34 1 16,19-72-16,17 1 16,0 17-16,0-17 15,0-1-15,0 1 16,17 0-16,1-1 16,17-17-1,0 0 1,-17-17-1,-18-36 1,0-18-16,0 54 16,0-1-1,0-17 1,-18 17-16,-17 0 16</inkml:trace>
  <inkml:trace contextRef="#ctx0" brushRef="#br0" timeOffset="22603.94">27640 4692 0,'0'0'0,"0"88"31,0 36-16,0-19-15,0-34 16,0-53-16,0 17 16,35-17 46,18-36-46,-17 0-16,-1 18 15,-17 0-15,-1-35 16,1 35 0</inkml:trace>
  <inkml:trace contextRef="#ctx0" brushRef="#br0" timeOffset="23316.39">27764 5803 0,'0'0'0,"0"106"0,0-18 16,0-35-1,0-35-15,0-1 63,0-34-32,17-1-15,36 18-16,0 0 15,18-17-15,-18-19 16,-1 19-16,1-1 15,-35 0-15,17-17 16,1-18-16,-19 35 16,1 1-16,-18-1 15,0-17 1,18 17 46,-18 89-30,0-1-32,0-17 15,0-17-15,0-19 16,0 19 15,-18-36-31,-35 35 16,18-18-1,-18-17-15,-18 0 16,-17 0-16,35 0 16,35 0-16,1 0 15,-1 0 17,-17 0-17,35 18 16,0-53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04EF7-693F-4073-94AB-75E1D6019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23EF1C-18DB-4F5F-9C95-81362AA62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2C8BE-BCFA-43D1-ADC3-4ED22680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B96C-FABF-4F44-96B0-5998A88680C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55D38-248E-4717-992F-38816A1C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61CBB-6AF5-41ED-A26C-911638EF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AAC-D493-4999-BF3E-BC42777A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7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0FF4C-D0FF-4EB8-877F-3AD0B0C9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88E71-1DC3-494B-99CA-94A93F9A8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24732-3EF2-4BAF-A283-771FD936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B96C-FABF-4F44-96B0-5998A88680C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146E5-E545-424C-A09D-6B4D391E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7C1C3-ACB3-4349-8052-D77B789D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AAC-D493-4999-BF3E-BC42777A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45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726D8F-2428-43D0-A5CB-A1A05461B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0BBBF-DFF5-4281-AC5F-DD2148862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575AD-B536-4C84-B8AA-F0724F04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B96C-FABF-4F44-96B0-5998A88680C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4144-47B7-43EB-8194-C61A2373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4F7BD-AC1E-4EC5-8263-0553A9B2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AAC-D493-4999-BF3E-BC42777A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8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2EF91-5C7E-4F3F-8DF7-F9D3B464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C1177-1166-4ECA-888B-98794B965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CCC2C-6F07-42F8-857B-21EC83D7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B96C-FABF-4F44-96B0-5998A88680C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31EE4-F60C-48CE-AF8F-E823F566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25E9A-02D0-4539-85C3-BA5DA836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AAC-D493-4999-BF3E-BC42777A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9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5945D-DCE2-4819-A2EA-ACB6BDFF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4DC99B-214F-4021-A118-CF91CAAF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35B72-4458-4C8C-99E7-C1A51C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B96C-FABF-4F44-96B0-5998A88680C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04437-86CC-47EC-9A92-2F94390C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DF8FA-09B1-4EF5-8714-08D5F2B2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AAC-D493-4999-BF3E-BC42777A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8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217ED-91F8-40D0-8648-E3AB4EA4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83F58-DE03-4AF9-BB49-DE8FFBBE2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175B11-5394-4D43-AF24-A5FBF35B4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88E7A-E413-4B51-8AB7-A8BF96FF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B96C-FABF-4F44-96B0-5998A88680C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4CA06-D4B9-4C95-9B84-5AB25D65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38D30-A85D-42F7-93CF-A159651F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AAC-D493-4999-BF3E-BC42777A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9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15F3-5722-4149-8867-BCE6C729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EF883-9495-4C30-8B10-DD661569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96A8B-CEBB-4C06-B806-516110E8C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81FF42-FB50-4EAA-AE72-B7D91EE73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2AF0F9-A06B-44EB-89F5-E06E798A1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2C88C5-57B3-438C-88EC-61F6CDC7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B96C-FABF-4F44-96B0-5998A88680C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145C5C-18C2-49F6-BB88-3995F421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6FEEA2-CBA3-496E-BD2C-B71DFD99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AAC-D493-4999-BF3E-BC42777A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4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83730-99B4-43FF-956D-0962E792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4868D3-64D2-423D-BAA2-D982F345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B96C-FABF-4F44-96B0-5998A88680C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6E09F7-2969-4D2A-A68D-7CC4A89B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996086-0675-4578-BA14-300317BB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AAC-D493-4999-BF3E-BC42777A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4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913F48-4612-45BB-B581-79402260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B96C-FABF-4F44-96B0-5998A88680C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6AD4C7-7BE0-4148-8EEC-3EC1304A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2BFB75-611A-4628-A93C-B4A9FF1C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AAC-D493-4999-BF3E-BC42777A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1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CCA0A-44A0-449B-876B-5FCDF71C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536ED-A772-4DB0-B63D-45FB0532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FA4A4-C24B-4ED5-AD31-F73BE451A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7B445-4820-403E-88D5-03EB291B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B96C-FABF-4F44-96B0-5998A88680C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026F9-3B18-4DE1-AAF0-1D10CE40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CE7F54-4945-4EC9-8A1A-391E56CE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AAC-D493-4999-BF3E-BC42777A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0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04F06-6C28-4535-BA51-FE9AAB8B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3937EF-13EC-4587-9CEE-BCE860D70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1BE283-D8AB-4BF5-9030-0A896F590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C5D432-9777-43DA-A7F6-135EE9C3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B96C-FABF-4F44-96B0-5998A88680C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41AEF-BF4A-4C3A-8575-B419278F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2B43E4-D667-4C12-BB37-2B394D90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3AAC-D493-4999-BF3E-BC42777A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2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4FAE73-8F86-4463-BF11-1A14905A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C47149-5533-45DA-A18A-008531B25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7DCE9-0006-41D5-9E66-94283571D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B96C-FABF-4F44-96B0-5998A88680CE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0C028-11EB-494F-83B5-0DFB03495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551CA-4C4D-48D8-9E13-562A3AB2C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3AAC-D493-4999-BF3E-BC42777A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4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hoark7.github.io/programming/algorithm/3-LIS-algorithms" TargetMode="External"/><Relationship Id="rId2" Type="http://schemas.openxmlformats.org/officeDocument/2006/relationships/hyperlink" Target="https://stackoverflow.com/questions/35075862/longest-bitonic-subsequence-in-onlogn-complexity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7ACEAD1-FE61-4492-9AD6-DA838A48E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6164" y="0"/>
            <a:ext cx="2606179" cy="41628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PA11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8DBC05E-3D01-4BFD-B03A-6EB7333BB51E}"/>
              </a:ext>
            </a:extLst>
          </p:cNvPr>
          <p:cNvSpPr txBox="1">
            <a:spLocks/>
          </p:cNvSpPr>
          <p:nvPr/>
        </p:nvSpPr>
        <p:spPr>
          <a:xfrm>
            <a:off x="0" y="332310"/>
            <a:ext cx="3498209" cy="416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Fact Finding &amp; Algorithm Flow</a:t>
            </a:r>
            <a:endParaRPr lang="ko-KR" altLang="en-US" sz="2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4E09CFDA-051F-434D-976E-9771B16E0971}"/>
              </a:ext>
            </a:extLst>
          </p:cNvPr>
          <p:cNvSpPr txBox="1">
            <a:spLocks/>
          </p:cNvSpPr>
          <p:nvPr/>
        </p:nvSpPr>
        <p:spPr>
          <a:xfrm>
            <a:off x="0" y="641196"/>
            <a:ext cx="12192000" cy="538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US" altLang="ko-KR" sz="1400" dirty="0"/>
              <a:t>Longest </a:t>
            </a:r>
            <a:r>
              <a:rPr lang="en-US" altLang="ko-KR" sz="1400" dirty="0" err="1"/>
              <a:t>Bitonic</a:t>
            </a:r>
            <a:r>
              <a:rPr lang="en-US" altLang="ko-KR" sz="1400" dirty="0"/>
              <a:t> Subsequence – </a:t>
            </a:r>
            <a:r>
              <a:rPr lang="ko-KR" altLang="en-US" sz="1400" dirty="0"/>
              <a:t>증가하는 경우 </a:t>
            </a:r>
            <a:r>
              <a:rPr lang="en-US" altLang="ko-KR" sz="1400" dirty="0"/>
              <a:t>Longest Increasing </a:t>
            </a:r>
            <a:r>
              <a:rPr lang="ko-KR" altLang="en-US" sz="1400" dirty="0"/>
              <a:t>누적 과정을 담아주고</a:t>
            </a:r>
            <a:r>
              <a:rPr lang="en-US" altLang="ko-KR" sz="1400" dirty="0"/>
              <a:t>, </a:t>
            </a:r>
            <a:r>
              <a:rPr lang="ko-KR" altLang="en-US" sz="1400" dirty="0"/>
              <a:t>감소하는 경우 </a:t>
            </a:r>
            <a:r>
              <a:rPr lang="en-US" altLang="ko-KR" sz="1400" dirty="0"/>
              <a:t>– </a:t>
            </a:r>
            <a:r>
              <a:rPr lang="ko-KR" altLang="en-US" sz="1400" dirty="0"/>
              <a:t>주어진 </a:t>
            </a:r>
            <a:r>
              <a:rPr lang="en-US" altLang="ko-KR" sz="1400" dirty="0"/>
              <a:t>list</a:t>
            </a:r>
            <a:r>
              <a:rPr lang="ko-KR" altLang="en-US" sz="1400" dirty="0"/>
              <a:t>를 </a:t>
            </a:r>
            <a:r>
              <a:rPr lang="en-US" altLang="ko-KR" sz="1400" dirty="0"/>
              <a:t>reverse</a:t>
            </a:r>
            <a:r>
              <a:rPr lang="ko-KR" altLang="en-US" sz="1400" dirty="0"/>
              <a:t>시켜주어 </a:t>
            </a:r>
            <a:r>
              <a:rPr lang="en-US" altLang="ko-KR" sz="1400" dirty="0"/>
              <a:t>Longest Increasing </a:t>
            </a:r>
            <a:r>
              <a:rPr lang="ko-KR" altLang="en-US" sz="1400" dirty="0"/>
              <a:t>누적 과정을 담아준다</a:t>
            </a:r>
            <a:r>
              <a:rPr lang="en-US" altLang="ko-KR" sz="1400" dirty="0"/>
              <a:t>.</a:t>
            </a:r>
          </a:p>
          <a:p>
            <a:pPr algn="l"/>
            <a:r>
              <a:rPr lang="en-US" altLang="ko-KR" sz="1400" dirty="0"/>
              <a:t>Longest Increasing Subsequence</a:t>
            </a:r>
          </a:p>
          <a:p>
            <a:pPr algn="l"/>
            <a:r>
              <a:rPr lang="en-US" altLang="ko-KR" sz="1400" dirty="0"/>
              <a:t>[1, 2, 7 , ..] , </a:t>
            </a:r>
          </a:p>
          <a:p>
            <a:pPr algn="l"/>
            <a:r>
              <a:rPr lang="en-US" altLang="ko-KR" sz="1400" dirty="0"/>
              <a:t>Case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 다음 </a:t>
            </a:r>
            <a:r>
              <a:rPr lang="en-US" altLang="ko-KR" sz="1400" dirty="0"/>
              <a:t>input</a:t>
            </a:r>
            <a:r>
              <a:rPr lang="ko-KR" altLang="en-US" sz="1400" dirty="0"/>
              <a:t>이 </a:t>
            </a:r>
            <a:r>
              <a:rPr lang="en-US" altLang="ko-KR" sz="1400" dirty="0"/>
              <a:t>10</a:t>
            </a:r>
            <a:r>
              <a:rPr lang="ko-KR" altLang="en-US" sz="1400" dirty="0"/>
              <a:t>인 경우</a:t>
            </a:r>
            <a:endParaRPr lang="en-US" altLang="ko-KR" sz="1400" dirty="0"/>
          </a:p>
          <a:p>
            <a:pPr algn="l"/>
            <a:r>
              <a:rPr lang="en-US" altLang="ko-KR" sz="1400" dirty="0"/>
              <a:t>Case 2) </a:t>
            </a:r>
            <a:r>
              <a:rPr lang="ko-KR" altLang="en-US" sz="1400" dirty="0"/>
              <a:t>다음 </a:t>
            </a:r>
            <a:r>
              <a:rPr lang="en-US" altLang="ko-KR" sz="1400" dirty="0"/>
              <a:t>input</a:t>
            </a:r>
            <a:r>
              <a:rPr lang="ko-KR" altLang="en-US" sz="1400" dirty="0"/>
              <a:t>이 </a:t>
            </a:r>
            <a:r>
              <a:rPr lang="en-US" altLang="ko-KR" sz="1400" dirty="0"/>
              <a:t>3</a:t>
            </a:r>
            <a:r>
              <a:rPr lang="ko-KR" altLang="en-US" sz="1400" dirty="0"/>
              <a:t>인 경우</a:t>
            </a:r>
            <a:endParaRPr lang="en-US" altLang="ko-KR" sz="1400" dirty="0"/>
          </a:p>
          <a:p>
            <a:pPr marL="457200" indent="-457200" algn="l">
              <a:buAutoNum type="arabicPeriod" startAt="2"/>
            </a:pPr>
            <a:r>
              <a:rPr lang="ko-KR" altLang="en-US" sz="1400" dirty="0"/>
              <a:t>두 값의 누적 값의 합에 </a:t>
            </a:r>
            <a:r>
              <a:rPr lang="en-US" altLang="ko-KR" sz="1400" dirty="0"/>
              <a:t>1</a:t>
            </a:r>
            <a:r>
              <a:rPr lang="ko-KR" altLang="en-US" sz="1400" dirty="0"/>
              <a:t>을 빼 준 값의 </a:t>
            </a:r>
            <a:r>
              <a:rPr lang="en-US" altLang="ko-KR" sz="1400" dirty="0"/>
              <a:t>max</a:t>
            </a:r>
            <a:r>
              <a:rPr lang="ko-KR" altLang="en-US" sz="1400" dirty="0"/>
              <a:t>값을 산출 </a:t>
            </a:r>
            <a:r>
              <a:rPr lang="en-US" altLang="ko-KR" sz="1400" dirty="0"/>
              <a:t>(1</a:t>
            </a:r>
            <a:r>
              <a:rPr lang="ko-KR" altLang="en-US" sz="1400" dirty="0"/>
              <a:t>을 빼 주는 이유는 중복되는 경우를 방지해주기 위해</a:t>
            </a:r>
            <a:endParaRPr lang="en-US" altLang="ko-KR" sz="1400" dirty="0"/>
          </a:p>
          <a:p>
            <a:pPr algn="l"/>
            <a:r>
              <a:rPr lang="en-US" altLang="ko-KR" sz="1400" dirty="0"/>
              <a:t>Ex) [0, 1, 0, 2, 3, 1, 8, 3, 3, 6, 6]</a:t>
            </a:r>
          </a:p>
          <a:p>
            <a:pPr marL="457200" indent="-457200" algn="l">
              <a:buAutoNum type="arabicPeriod" startAt="2"/>
            </a:pPr>
            <a:r>
              <a:rPr lang="ko-KR" altLang="en-US" sz="1400" dirty="0"/>
              <a:t>일반적으로 </a:t>
            </a:r>
            <a:r>
              <a:rPr lang="en-US" altLang="ko-KR" sz="1400" dirty="0"/>
              <a:t>LIS</a:t>
            </a:r>
            <a:r>
              <a:rPr lang="ko-KR" altLang="en-US" sz="1400" dirty="0"/>
              <a:t>를 </a:t>
            </a:r>
            <a:r>
              <a:rPr lang="en-US" altLang="ko-KR" sz="1400" dirty="0"/>
              <a:t>linear </a:t>
            </a:r>
            <a:r>
              <a:rPr lang="ko-KR" altLang="en-US" sz="1400" dirty="0"/>
              <a:t>과정을 수행해주게 되면 </a:t>
            </a:r>
            <a:r>
              <a:rPr lang="en-US" altLang="ko-KR" sz="1400" dirty="0"/>
              <a:t>O(n^2)</a:t>
            </a:r>
            <a:r>
              <a:rPr lang="ko-KR" altLang="en-US" sz="1400" dirty="0"/>
              <a:t>가 되지만 </a:t>
            </a:r>
            <a:r>
              <a:rPr lang="en-US" altLang="ko-KR" sz="1400" dirty="0"/>
              <a:t>search </a:t>
            </a:r>
            <a:r>
              <a:rPr lang="ko-KR" altLang="en-US" sz="1400" dirty="0"/>
              <a:t>과정에서 </a:t>
            </a:r>
            <a:r>
              <a:rPr lang="en-US" altLang="ko-KR" sz="1400" dirty="0"/>
              <a:t>binary search</a:t>
            </a:r>
            <a:r>
              <a:rPr lang="ko-KR" altLang="en-US" sz="1400" dirty="0"/>
              <a:t>를 사용하면 </a:t>
            </a:r>
            <a:r>
              <a:rPr lang="en-US" altLang="ko-KR" sz="1400" dirty="0"/>
              <a:t>O(</a:t>
            </a:r>
            <a:r>
              <a:rPr lang="en-US" altLang="ko-KR" sz="1400" dirty="0" err="1"/>
              <a:t>nlogn</a:t>
            </a:r>
            <a:r>
              <a:rPr lang="en-US" altLang="ko-KR" sz="1400" dirty="0"/>
              <a:t>)</a:t>
            </a:r>
            <a:r>
              <a:rPr lang="ko-KR" altLang="en-US" sz="1400" dirty="0"/>
              <a:t>이 된다</a:t>
            </a:r>
            <a:r>
              <a:rPr lang="en-US" altLang="ko-KR" sz="1400" dirty="0"/>
              <a:t>. 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/>
              <a:t>Example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err="1"/>
              <a:t>lis</a:t>
            </a:r>
            <a:r>
              <a:rPr lang="en-US" altLang="ko-KR" sz="1400" dirty="0"/>
              <a:t> = [1, 2, 2, 3, 4, 4, 5, 5, 5, 5, 5]</a:t>
            </a:r>
          </a:p>
          <a:p>
            <a:pPr algn="l"/>
            <a:endParaRPr lang="en-US" altLang="ko-KR" sz="1400" dirty="0"/>
          </a:p>
          <a:p>
            <a:pPr algn="l"/>
            <a:r>
              <a:rPr lang="en-US" altLang="ko-KR" sz="1400" dirty="0" err="1"/>
              <a:t>lds</a:t>
            </a:r>
            <a:r>
              <a:rPr lang="en-US" altLang="ko-KR" sz="1400" dirty="0"/>
              <a:t> = [1, 1, 1, 1, 2, 2, 2, 2, 2, 2, 2]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553C1B0-219B-4E5A-A97C-A9A389FFB8A7}"/>
              </a:ext>
            </a:extLst>
          </p:cNvPr>
          <p:cNvSpPr txBox="1">
            <a:spLocks/>
          </p:cNvSpPr>
          <p:nvPr/>
        </p:nvSpPr>
        <p:spPr>
          <a:xfrm>
            <a:off x="0" y="6248291"/>
            <a:ext cx="12192000" cy="82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en-US" altLang="ko-KR" sz="1200" i="1" dirty="0">
                <a:hlinkClick r:id="rId2"/>
              </a:rPr>
              <a:t>https://stackoverflow.com/questions/35075862/longest-bitonic-subsequence-in-onlogn-complexity</a:t>
            </a:r>
            <a:endParaRPr lang="en-US" altLang="ko-KR" sz="1200" i="1" dirty="0"/>
          </a:p>
          <a:p>
            <a:pPr marL="342900" indent="-342900" algn="l">
              <a:buAutoNum type="arabicPeriod"/>
            </a:pPr>
            <a:r>
              <a:rPr lang="en-US" altLang="ko-KR" sz="1200" i="1" dirty="0">
                <a:hlinkClick r:id="rId3"/>
              </a:rPr>
              <a:t>https://shoark7.github.io/programming/algorithm/3-LIS-algorithms</a:t>
            </a:r>
            <a:r>
              <a:rPr lang="en-US" altLang="ko-KR" sz="1200" i="1" dirty="0"/>
              <a:t> </a:t>
            </a:r>
            <a:endParaRPr lang="ko-KR" altLang="en-US" sz="1200" i="1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DAB7F77-C942-4D55-AD2B-4367725FA3B1}"/>
              </a:ext>
            </a:extLst>
          </p:cNvPr>
          <p:cNvSpPr txBox="1">
            <a:spLocks/>
          </p:cNvSpPr>
          <p:nvPr/>
        </p:nvSpPr>
        <p:spPr>
          <a:xfrm>
            <a:off x="0" y="5915980"/>
            <a:ext cx="1199626" cy="41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i="1" dirty="0"/>
              <a:t>Reference</a:t>
            </a:r>
            <a:endParaRPr lang="ko-KR" altLang="en-US" sz="1800" i="1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643260A8-34EF-4F38-B886-8AE19982D285}"/>
              </a:ext>
            </a:extLst>
          </p:cNvPr>
          <p:cNvSpPr txBox="1">
            <a:spLocks/>
          </p:cNvSpPr>
          <p:nvPr/>
        </p:nvSpPr>
        <p:spPr>
          <a:xfrm>
            <a:off x="3977719" y="3859113"/>
            <a:ext cx="8214281" cy="126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US" altLang="ko-KR" sz="1400" dirty="0"/>
              <a:t>Time complexity : Make array(n){</a:t>
            </a:r>
            <a:r>
              <a:rPr lang="en-US" altLang="ko-KR" sz="1400" dirty="0" err="1"/>
              <a:t>arr</a:t>
            </a:r>
            <a:r>
              <a:rPr lang="ko-KR" altLang="en-US" sz="1400" dirty="0"/>
              <a:t>구축</a:t>
            </a:r>
            <a:r>
              <a:rPr lang="en-US" altLang="ko-KR" sz="1400" dirty="0"/>
              <a:t>} + Longest Increasing Subsequence</a:t>
            </a:r>
            <a:r>
              <a:rPr lang="ko-KR" altLang="en-US" sz="1400" dirty="0"/>
              <a:t>과정 </a:t>
            </a:r>
            <a:r>
              <a:rPr lang="en-US" altLang="ko-KR" sz="1400" dirty="0"/>
              <a:t>+ </a:t>
            </a:r>
          </a:p>
          <a:p>
            <a:pPr algn="l"/>
            <a:r>
              <a:rPr lang="en-US" altLang="ko-KR" sz="1400" dirty="0"/>
              <a:t>        </a:t>
            </a:r>
            <a:r>
              <a:rPr lang="en-US" altLang="ko-KR" sz="1400" dirty="0" err="1"/>
              <a:t>binary_search</a:t>
            </a:r>
            <a:r>
              <a:rPr lang="en-US" altLang="ko-KR" sz="1400" dirty="0"/>
              <a:t>(n*</a:t>
            </a:r>
            <a:r>
              <a:rPr lang="en-US" altLang="ko-KR" sz="1400" dirty="0" err="1"/>
              <a:t>logn</a:t>
            </a:r>
            <a:r>
              <a:rPr lang="en-US" altLang="ko-KR" sz="1400" dirty="0"/>
              <a:t>) + reverse array ( n/2 ) +Max</a:t>
            </a:r>
            <a:r>
              <a:rPr lang="ko-KR" altLang="en-US" sz="1400" dirty="0"/>
              <a:t> </a:t>
            </a:r>
            <a:r>
              <a:rPr lang="en-US" altLang="ko-KR" sz="1400" dirty="0"/>
              <a:t>find(n)</a:t>
            </a:r>
            <a:r>
              <a:rPr lang="ko-KR" altLang="en-US" sz="1400"/>
              <a:t> </a:t>
            </a:r>
            <a:r>
              <a:rPr lang="en-US" altLang="ko-KR" sz="1400"/>
              <a:t>--- </a:t>
            </a:r>
            <a:r>
              <a:rPr lang="en-US" altLang="ko-KR" sz="1400" dirty="0"/>
              <a:t>O(</a:t>
            </a:r>
            <a:r>
              <a:rPr lang="en-US" altLang="ko-KR" sz="1400" dirty="0" err="1"/>
              <a:t>nlogn</a:t>
            </a:r>
            <a:r>
              <a:rPr lang="en-US" altLang="ko-KR" sz="1400" dirty="0"/>
              <a:t>)</a:t>
            </a:r>
          </a:p>
          <a:p>
            <a:pPr marL="457200" indent="-457200" algn="l">
              <a:buAutoNum type="arabicPeriod"/>
            </a:pPr>
            <a:endParaRPr lang="en-US" altLang="ko-KR" sz="1400" dirty="0"/>
          </a:p>
          <a:p>
            <a:pPr algn="l"/>
            <a:r>
              <a:rPr lang="en-US" altLang="ko-KR" sz="1400" dirty="0"/>
              <a:t>2.      Space complexity : </a:t>
            </a:r>
            <a:r>
              <a:rPr lang="en-US" altLang="ko-KR" sz="1400" dirty="0" err="1"/>
              <a:t>lis_list</a:t>
            </a:r>
            <a:r>
              <a:rPr lang="en-US" altLang="ko-KR" sz="1400" dirty="0"/>
              <a:t>[n] + </a:t>
            </a:r>
            <a:r>
              <a:rPr lang="en-US" altLang="ko-KR" sz="1400" dirty="0" err="1"/>
              <a:t>lds_list</a:t>
            </a:r>
            <a:r>
              <a:rPr lang="en-US" altLang="ko-KR" sz="1400" dirty="0"/>
              <a:t>[n] + t[n] --- O(n)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170F4D07-A079-4C0D-9CB1-435C7644AD67}"/>
              </a:ext>
            </a:extLst>
          </p:cNvPr>
          <p:cNvSpPr txBox="1">
            <a:spLocks/>
          </p:cNvSpPr>
          <p:nvPr/>
        </p:nvSpPr>
        <p:spPr>
          <a:xfrm>
            <a:off x="4832698" y="3348960"/>
            <a:ext cx="3498209" cy="41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/>
              <a:t>Analysis</a:t>
            </a:r>
            <a:endParaRPr lang="ko-KR" altLang="en-US" sz="200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6B0C917-9A3E-4574-9AF9-D2A971AB75D4}"/>
              </a:ext>
            </a:extLst>
          </p:cNvPr>
          <p:cNvSpPr txBox="1">
            <a:spLocks/>
          </p:cNvSpPr>
          <p:nvPr/>
        </p:nvSpPr>
        <p:spPr>
          <a:xfrm>
            <a:off x="8693791" y="0"/>
            <a:ext cx="3498209" cy="41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21600685 </a:t>
            </a:r>
            <a:r>
              <a:rPr lang="ko-KR" altLang="en-US" sz="2000" dirty="0" err="1"/>
              <a:t>조예성</a:t>
            </a:r>
            <a:endParaRPr lang="ko-KR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1D6E528-4FB0-46F8-B8E8-7F6192BFA71F}"/>
                  </a:ext>
                </a:extLst>
              </p14:cNvPr>
              <p14:cNvContentPartPr/>
              <p14:nvPr/>
            </p14:nvContentPartPr>
            <p14:xfrm>
              <a:off x="0" y="996840"/>
              <a:ext cx="10185840" cy="58042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1D6E528-4FB0-46F8-B8E8-7F6192BFA7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987480"/>
                <a:ext cx="10204560" cy="58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57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291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sonnyok123@gmail.com</dc:creator>
  <cp:lastModifiedBy>wonsik1106@naver.com</cp:lastModifiedBy>
  <cp:revision>7</cp:revision>
  <dcterms:created xsi:type="dcterms:W3CDTF">2020-06-05T07:19:46Z</dcterms:created>
  <dcterms:modified xsi:type="dcterms:W3CDTF">2020-06-10T03:26:12Z</dcterms:modified>
</cp:coreProperties>
</file>