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D1CE-A8B6-4CD7-A12F-DB86FC5F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F5E7-CE09-4B2A-8A5B-30F0A37B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56A49-5669-4F0E-B649-7725F2FF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D3A-8F70-4830-846E-FDB9376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4F39F-E823-49EB-BB9E-62B0CE7D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967D-33B9-4085-A068-F82159C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F1DA4-D1DE-4192-A042-C1ED79FE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5DE57-E5BE-4BC6-87AA-11C77C8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EEDE-1BC8-49A6-AC16-76150CE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A750-D230-48E7-926C-B771F22F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9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EDBED-1134-4BC2-BB4C-2DA436159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5272A-3B40-4503-A073-EB46AF240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D06E-5E72-40C2-834F-01BEE2B7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80D2-C88A-4760-9DB9-55CEAB8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348E-609C-47D1-99E6-71638CFF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2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2F8C-5616-4B4B-B97E-9B772D1A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524D0-08BC-40E1-B72E-D522BD63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36CA2-F5AF-4AC4-B27B-40DA0BF0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820DE-1E1A-4558-AA08-97778E50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305FA-187A-4F4D-92DD-B02A935A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2EED-EB08-41AD-BEB7-10C51A5C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D0660-029A-4F3D-8A96-C77BB8A0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8D063-DD8C-41AA-9CEC-BF701F8D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489A4-67AB-4BF3-90E6-33DF8632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1A5CB-F5FF-4052-ADDA-203E18B9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5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AB21-592B-4BF1-B149-BB61F0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5D25-1FE8-4DE0-9807-BFE58F3C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9E19A-0289-4A3F-861D-76308BE7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F94CB-DF4F-4D22-93F1-E9F5445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CDE6C-9CDE-480E-8163-9BAD5F5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D1E4E-8B2C-4C7F-BF28-B4BE274E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DD02-6731-4385-91F0-61FB66C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B9506-738C-4BBC-9559-36618D1E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936C-9299-47E3-80A6-AAF878ED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6071A-761A-41EA-9013-E2C330A8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3DEF1-75A0-4327-8636-799CB027D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3B58D-8B55-4B2F-8FB9-D668EE02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5DA0E5-331D-4A4A-961B-D10C4404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AABAD-E7F0-4DB5-B35C-BEC6A3F0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BC153-08F9-4131-AAED-69F9FAD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158132-FAF0-4767-B295-883F5628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36DDBB-7231-438B-BECE-ED54F319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A9510-FC84-4902-A13D-FEA365E8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D64DE-4B35-4188-9ACE-A7DA2D17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FD91F-4A69-4846-8EC9-34DE3AF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330FF-E453-4A2F-AF3F-749C9F38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4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9B17-4D89-44FC-A1E2-E5793BAE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22BBA-9C72-4547-9FDA-E5677B70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F5F5A-7536-416F-B5A0-26635D1C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0B021-28DE-4A10-B0BD-A3358EAE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EEDAA-6C08-43D5-8029-B163537C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CBE6F-2F4E-4EC3-899A-C30AB13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23FC-32E4-4C62-A7CE-2607F9ED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71504-5E3F-459A-AFC0-12903EE31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A9BAA-1ABF-460D-8D12-38769F31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F499C-EC78-447B-A610-F0FC22DB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1615E-2A1E-4593-BFD2-752C7561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9F686-4C78-4603-8F5A-FAD0A7C7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1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9933D6-45DF-4A98-AA07-029FA9CF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41DD1-1DAA-4BE1-B8C4-E2FBC2F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B98DA-178E-4886-8909-D2E30BA2D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0CC8-B966-4E14-A99A-31E4345BCE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38B3E-E202-4C8B-B882-F64FA5060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DC44E-44DA-4A1D-A4BD-D1C1F0CFE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C345-2C79-4C02-A5DF-BDB4F818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6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4DEF9C-13F1-44A9-991F-852F74E0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7" y="256483"/>
            <a:ext cx="10849761" cy="2214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A76DD-BA60-4D08-88E5-D290539BE672}"/>
              </a:ext>
            </a:extLst>
          </p:cNvPr>
          <p:cNvSpPr txBox="1"/>
          <p:nvPr/>
        </p:nvSpPr>
        <p:spPr>
          <a:xfrm>
            <a:off x="1882272" y="497640"/>
            <a:ext cx="787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누적 </a:t>
            </a:r>
            <a:r>
              <a:rPr lang="en-US" altLang="ko-KR" sz="2400" dirty="0"/>
              <a:t>k            2. </a:t>
            </a:r>
            <a:r>
              <a:rPr lang="ko-KR" altLang="en-US" sz="2400" dirty="0"/>
              <a:t>누적 </a:t>
            </a:r>
            <a:r>
              <a:rPr lang="en-US" altLang="ko-KR" sz="2400" dirty="0"/>
              <a:t>r         3. Quick sort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391EF-EB2D-4BBE-A39B-72D7AC3FABEA}"/>
              </a:ext>
            </a:extLst>
          </p:cNvPr>
          <p:cNvSpPr txBox="1"/>
          <p:nvPr/>
        </p:nvSpPr>
        <p:spPr>
          <a:xfrm>
            <a:off x="4390237" y="39550"/>
            <a:ext cx="697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PA2 algorithm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EC4E8-5058-412C-9AC0-20D568093B29}"/>
              </a:ext>
            </a:extLst>
          </p:cNvPr>
          <p:cNvSpPr txBox="1"/>
          <p:nvPr/>
        </p:nvSpPr>
        <p:spPr>
          <a:xfrm>
            <a:off x="383575" y="2948240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&gt; x + y + z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442BC-6D00-4246-9233-E5F66C1B342D}"/>
              </a:ext>
            </a:extLst>
          </p:cNvPr>
          <p:cNvSpPr txBox="1"/>
          <p:nvPr/>
        </p:nvSpPr>
        <p:spPr>
          <a:xfrm>
            <a:off x="511727" y="1993907"/>
            <a:ext cx="697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빌딩 </a:t>
            </a:r>
            <a:r>
              <a:rPr lang="en-US" altLang="ko-KR" sz="2000" dirty="0"/>
              <a:t>list – locate (</a:t>
            </a:r>
            <a:r>
              <a:rPr lang="ko-KR" altLang="en-US" sz="2000" dirty="0"/>
              <a:t>정렬</a:t>
            </a:r>
            <a:r>
              <a:rPr lang="en-US" altLang="ko-KR" sz="2000" dirty="0"/>
              <a:t>) by quick sort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E6241-A8D4-47EB-87F2-64C90054DA2E}"/>
              </a:ext>
            </a:extLst>
          </p:cNvPr>
          <p:cNvSpPr txBox="1"/>
          <p:nvPr/>
        </p:nvSpPr>
        <p:spPr>
          <a:xfrm>
            <a:off x="349355" y="2471147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 – distance &lt;= F + distance  - - - - &gt; c + 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FBF6-E42C-4B0A-96C8-C46DFE666929}"/>
              </a:ext>
            </a:extLst>
          </p:cNvPr>
          <p:cNvSpPr txBox="1"/>
          <p:nvPr/>
        </p:nvSpPr>
        <p:spPr>
          <a:xfrm>
            <a:off x="206441" y="3570702"/>
            <a:ext cx="78794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Time Complexity – O(n**2) (a</a:t>
            </a:r>
            <a:r>
              <a:rPr lang="ko-KR" altLang="en-US" sz="1500" dirty="0"/>
              <a:t>는 누적 </a:t>
            </a:r>
            <a:r>
              <a:rPr lang="en-US" altLang="ko-KR" sz="1500" dirty="0"/>
              <a:t>k</a:t>
            </a:r>
            <a:r>
              <a:rPr lang="ko-KR" altLang="en-US" sz="1500" dirty="0"/>
              <a:t> 혹은 누적 </a:t>
            </a:r>
            <a:r>
              <a:rPr lang="en-US" altLang="ko-KR" sz="1500" dirty="0"/>
              <a:t>r</a:t>
            </a:r>
            <a:r>
              <a:rPr lang="ko-KR" altLang="en-US" sz="1500" dirty="0"/>
              <a:t>이 존재할 때 그들의 위치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/>
              <a:t>: n x (n – a ) + </a:t>
            </a:r>
            <a:r>
              <a:rPr lang="en-US" altLang="ko-KR" sz="1500" dirty="0" err="1"/>
              <a:t>nlogn</a:t>
            </a:r>
            <a:r>
              <a:rPr lang="en-US" altLang="ko-KR" sz="1500" dirty="0"/>
              <a:t>(quick sort best) - - </a:t>
            </a:r>
            <a:r>
              <a:rPr lang="ko-KR" altLang="en-US" sz="1500" dirty="0"/>
              <a:t>매번 균등히 분할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: n x (n – a ) + n**2(quick sort worst) - - 1</a:t>
            </a:r>
            <a:r>
              <a:rPr lang="ko-KR" altLang="en-US" sz="1500" dirty="0"/>
              <a:t>개와 </a:t>
            </a:r>
            <a:r>
              <a:rPr lang="en-US" altLang="ko-KR" sz="1500" dirty="0"/>
              <a:t>n-1</a:t>
            </a:r>
            <a:r>
              <a:rPr lang="ko-KR" altLang="en-US" sz="1500" dirty="0"/>
              <a:t>개로 분할</a:t>
            </a:r>
            <a:endParaRPr lang="en-US" altLang="ko-KR" sz="1500" dirty="0"/>
          </a:p>
          <a:p>
            <a:r>
              <a:rPr lang="en-US" altLang="ko-KR" sz="1500" dirty="0"/>
              <a:t>Ex) [1, 2, 6, 2, 4, 100, 3, 5, 7, 2, 9]</a:t>
            </a:r>
          </a:p>
          <a:p>
            <a:r>
              <a:rPr lang="en-US" altLang="ko-KR" sz="1500" dirty="0"/>
              <a:t>[1, 2, 6, 2, 4, 3, 5, 7, 2, 9] [100]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DE233-636C-42CD-B119-7597885A68D3}"/>
              </a:ext>
            </a:extLst>
          </p:cNvPr>
          <p:cNvSpPr txBox="1"/>
          <p:nvPr/>
        </p:nvSpPr>
        <p:spPr>
          <a:xfrm>
            <a:off x="206441" y="5400536"/>
            <a:ext cx="856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Space Complexity – O(4n)</a:t>
            </a:r>
          </a:p>
          <a:p>
            <a:r>
              <a:rPr lang="en-US" altLang="ko-KR" sz="1600" dirty="0"/>
              <a:t>: </a:t>
            </a:r>
            <a:r>
              <a:rPr lang="en-US" altLang="ko-KR" sz="1600" dirty="0" err="1"/>
              <a:t>locate_list</a:t>
            </a:r>
            <a:r>
              <a:rPr lang="en-US" altLang="ko-KR" sz="1600" dirty="0"/>
              <a:t>(n), </a:t>
            </a:r>
            <a:r>
              <a:rPr lang="en-US" altLang="ko-KR" sz="1600" dirty="0" err="1"/>
              <a:t>people_list</a:t>
            </a:r>
            <a:r>
              <a:rPr lang="en-US" altLang="ko-KR" sz="1600" dirty="0"/>
              <a:t>(n), 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(n), </a:t>
            </a:r>
            <a:r>
              <a:rPr lang="en-US" altLang="ko-KR" sz="1600" dirty="0" err="1"/>
              <a:t>quick_sort</a:t>
            </a:r>
            <a:r>
              <a:rPr lang="en-US" altLang="ko-KR" sz="1600" dirty="0"/>
              <a:t>(n)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47A8E-A35F-4A6F-88DB-54D3801D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82" y="1794149"/>
            <a:ext cx="4030791" cy="1827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E392D-C5A8-4D9A-B6AF-1E410E42D66C}"/>
              </a:ext>
            </a:extLst>
          </p:cNvPr>
          <p:cNvSpPr txBox="1"/>
          <p:nvPr/>
        </p:nvSpPr>
        <p:spPr>
          <a:xfrm>
            <a:off x="1882271" y="926568"/>
            <a:ext cx="925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(1)           (4)            (7)           (13)          (15)             (22)                        (28)          distance = 4           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80DF-18D1-4084-B2A9-7815E7C7365B}"/>
              </a:ext>
            </a:extLst>
          </p:cNvPr>
          <p:cNvSpPr txBox="1"/>
          <p:nvPr/>
        </p:nvSpPr>
        <p:spPr>
          <a:xfrm>
            <a:off x="1780675" y="1532044"/>
            <a:ext cx="756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(3)           (2)            (5)            (13)         (4)               (5)                          (8)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2C1E6B-C9D0-4951-8BE2-B37A3E1C6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98" y="4016372"/>
            <a:ext cx="4747361" cy="2675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7A4FED-4317-4113-8AC2-D99E2C483783}"/>
              </a:ext>
            </a:extLst>
          </p:cNvPr>
          <p:cNvSpPr txBox="1"/>
          <p:nvPr/>
        </p:nvSpPr>
        <p:spPr>
          <a:xfrm>
            <a:off x="7074568" y="3694184"/>
            <a:ext cx="925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Logic</a:t>
            </a:r>
            <a:r>
              <a:rPr lang="ko-KR" altLang="en-US" sz="1200" dirty="0"/>
              <a:t>은 누적 </a:t>
            </a:r>
            <a:r>
              <a:rPr lang="en-US" altLang="ko-KR" sz="1200" dirty="0"/>
              <a:t>k</a:t>
            </a:r>
            <a:r>
              <a:rPr lang="ko-KR" altLang="en-US" sz="1200" dirty="0"/>
              <a:t>가 존재하는 경우</a:t>
            </a:r>
            <a:r>
              <a:rPr lang="en-US" altLang="ko-KR" sz="1200" dirty="0"/>
              <a:t>, Logic2</a:t>
            </a:r>
            <a:r>
              <a:rPr lang="ko-KR" altLang="en-US" sz="1200" dirty="0"/>
              <a:t>는 누적 </a:t>
            </a:r>
            <a:r>
              <a:rPr lang="en-US" altLang="ko-KR" sz="1200" dirty="0"/>
              <a:t>r</a:t>
            </a:r>
            <a:r>
              <a:rPr lang="ko-KR" altLang="en-US" sz="1200" dirty="0"/>
              <a:t>이 존재하는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29A9A-3851-4E88-8EB7-5D1B608F712B}"/>
              </a:ext>
            </a:extLst>
          </p:cNvPr>
          <p:cNvSpPr txBox="1"/>
          <p:nvPr/>
        </p:nvSpPr>
        <p:spPr>
          <a:xfrm>
            <a:off x="194815" y="6106985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누적 </a:t>
            </a:r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와 누적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ko-KR" altLang="en-US" dirty="0">
                <a:solidFill>
                  <a:srgbClr val="FF0000"/>
                </a:solidFill>
              </a:rPr>
              <a:t>이 없을 경우의 알고리즘은 단순 비교에 불과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quick_sort</a:t>
            </a:r>
            <a:r>
              <a:rPr lang="ko-KR" altLang="en-US" dirty="0">
                <a:solidFill>
                  <a:srgbClr val="FF0000"/>
                </a:solidFill>
              </a:rPr>
              <a:t>의 최악의 경우에 대비할 수 있는 알고리즘의 부재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6</cp:revision>
  <dcterms:created xsi:type="dcterms:W3CDTF">2020-03-17T07:10:50Z</dcterms:created>
  <dcterms:modified xsi:type="dcterms:W3CDTF">2020-03-20T06:47:56Z</dcterms:modified>
</cp:coreProperties>
</file>