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3B60-F85D-4C38-814E-1D8FBDF0E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E6E40-730D-48C1-ACB6-27BC263C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957B8-3B4D-43BC-ACC9-B1AA6554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2E997-13F4-4577-BA0F-0BB1DDF7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8770E-1F6E-4458-AF51-8CC54816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D4CF2-F734-4383-BC4C-732EA653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2CECD-851D-429E-8AC1-7BA29A57E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E8C2C-25A2-4CA8-9D1E-1630481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C94F-36C4-4343-A305-DDEDDF1C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2CEDC-033D-49ED-8B1B-31F9211C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DF57F8-6A44-411A-B5E8-73FF5C921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FA920-33EB-4260-969E-14C21010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2CFED-3781-49D6-921E-31A8B946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6140B-A225-45BE-ADD6-D5CA3861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E110B-0A50-4B03-8D23-E645147F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1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EA723-20DA-4007-A697-4767194E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0C359-B884-462A-B354-9E1044E0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5964E-DF96-48D5-8A8C-61478E19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43297-4B14-44A5-9A46-39F30E9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8CF7-13E3-4E8E-BC65-E0C9ECF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4AA9-7536-4D0B-A7A7-4788F899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C207A-6420-48CA-B90D-E7A52700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40035-1A7C-4829-9B5E-C2B31C6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A1150-57DB-49F9-9F4A-9913C209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2CAB4-7858-4DED-9FEB-4F77E26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5B609-68E8-4A80-BA1D-F07676D0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1D017-5C46-4991-8CB9-DB87F05D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EEA82-4BCC-4080-8249-1F1E9F982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7F7B1-2BF7-45C5-8260-9A992D81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CC7E5-7C84-4989-9CD6-8CEA2F73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6091C-238F-4601-87A2-A74A8AA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5179-CAF5-453C-876A-15F23EB3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EACD9-1469-4B36-854D-A7385DDCE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195B-7D6D-47D0-B8AA-ADD61FD0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A76EA-8739-49E7-B673-63E002A7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7E46CE-2991-4A6D-AF02-949F0321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DBE66-E25B-4FD4-898D-AA0EDDB5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7B1EC-B4F7-4A0B-8521-14A8F7E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440DD2-3180-4C91-80BE-00E99A1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F538-99D6-499B-B023-F4392D6D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4561B-7889-49BF-9F64-62C5992D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C703B-617C-403E-B307-76FA5B94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F1E66-B026-4811-8CE0-B8C79B0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3ECE3-D19A-42AC-95F5-D473437F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E50CF-99F8-4ED4-8705-0EA293EA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CC046-5063-410C-89B4-BEC035A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84D4-9020-4F19-A152-77D1B671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66158-7827-47D9-9339-E10B9B4F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6EF39-BABD-49DB-8019-E710010C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E8637-3E3B-4B96-8DEE-DDD6E6D6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6EE3-5D86-4960-B8E9-793C4A63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F2359-56A3-4E28-ABB8-14CB303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5F59-48F3-4278-91A9-5F1E3903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B5183-39C7-4265-B3A5-A311D9D4F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01F53-58E2-4A49-B72A-AF0DFE44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B5A52-54F9-4171-AE11-A720C748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653F7-3890-4EF7-BC4C-CFE860D4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048B3-0E3D-464C-9021-D137FE67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3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5BDA1-0CB8-41B1-919B-ED5490EB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FB266-89A4-42E2-9655-4EFABCD4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E24BB-90C9-422C-90C6-6ECBC9DAF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9C50-31D5-4BBC-AE31-8750CD0F90E2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90D38-B5DF-439F-9E43-C5A1A0E4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9990F-BD2E-415F-B160-55529FA12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0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EF1DE65-8293-4E72-A747-068EBD1B0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15" y="2797995"/>
            <a:ext cx="1029050" cy="343417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Max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C81078-4B16-4F39-9614-C15A33020130}"/>
              </a:ext>
            </a:extLst>
          </p:cNvPr>
          <p:cNvSpPr/>
          <p:nvPr/>
        </p:nvSpPr>
        <p:spPr>
          <a:xfrm>
            <a:off x="679508" y="2449586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04CC2-DC31-43ED-A6EA-8BACA2791B09}"/>
              </a:ext>
            </a:extLst>
          </p:cNvPr>
          <p:cNvSpPr/>
          <p:nvPr/>
        </p:nvSpPr>
        <p:spPr>
          <a:xfrm>
            <a:off x="788564" y="2181138"/>
            <a:ext cx="1560352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7833F-EE5B-499A-9C32-34CBB8FBAB56}"/>
              </a:ext>
            </a:extLst>
          </p:cNvPr>
          <p:cNvSpPr/>
          <p:nvPr/>
        </p:nvSpPr>
        <p:spPr>
          <a:xfrm>
            <a:off x="2567029" y="2457975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4829E3-06DB-479A-B32B-05F550CF104B}"/>
              </a:ext>
            </a:extLst>
          </p:cNvPr>
          <p:cNvSpPr/>
          <p:nvPr/>
        </p:nvSpPr>
        <p:spPr>
          <a:xfrm>
            <a:off x="4471329" y="2449586"/>
            <a:ext cx="1624672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E5831F5-6D80-4F02-8401-C8DEAAF2E051}"/>
              </a:ext>
            </a:extLst>
          </p:cNvPr>
          <p:cNvSpPr txBox="1">
            <a:spLocks/>
          </p:cNvSpPr>
          <p:nvPr/>
        </p:nvSpPr>
        <p:spPr>
          <a:xfrm>
            <a:off x="2721525" y="2747661"/>
            <a:ext cx="131847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Destination</a:t>
            </a:r>
            <a:endParaRPr lang="ko-KR" altLang="en-US" sz="16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7C5B89A-CE2D-4594-8FAA-3FB3F88B8A96}"/>
              </a:ext>
            </a:extLst>
          </p:cNvPr>
          <p:cNvSpPr txBox="1">
            <a:spLocks/>
          </p:cNvSpPr>
          <p:nvPr/>
        </p:nvSpPr>
        <p:spPr>
          <a:xfrm>
            <a:off x="4669866" y="2714105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Auxilary</a:t>
            </a:r>
            <a:endParaRPr lang="ko-KR" altLang="en-US" sz="16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B4D762A-6D69-4CD0-AE77-0968ECAABD60}"/>
              </a:ext>
            </a:extLst>
          </p:cNvPr>
          <p:cNvSpPr/>
          <p:nvPr/>
        </p:nvSpPr>
        <p:spPr>
          <a:xfrm rot="16200000">
            <a:off x="284389" y="1643403"/>
            <a:ext cx="268449" cy="437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794041-C2E4-443F-B3D5-C04070CDFF3C}"/>
              </a:ext>
            </a:extLst>
          </p:cNvPr>
          <p:cNvSpPr txBox="1">
            <a:spLocks/>
          </p:cNvSpPr>
          <p:nvPr/>
        </p:nvSpPr>
        <p:spPr>
          <a:xfrm>
            <a:off x="233492" y="3327900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 != D</a:t>
            </a:r>
            <a:endParaRPr lang="ko-KR" altLang="en-US" sz="16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8596E1F-B7C0-4908-AF4E-AB4AB5EDAC72}"/>
              </a:ext>
            </a:extLst>
          </p:cNvPr>
          <p:cNvSpPr txBox="1">
            <a:spLocks/>
          </p:cNvSpPr>
          <p:nvPr/>
        </p:nvSpPr>
        <p:spPr>
          <a:xfrm>
            <a:off x="233492" y="4361144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 == D</a:t>
            </a:r>
            <a:endParaRPr lang="ko-KR" altLang="en-US" sz="16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23986D4-7941-4FF6-AEE0-8FF346456768}"/>
              </a:ext>
            </a:extLst>
          </p:cNvPr>
          <p:cNvSpPr txBox="1">
            <a:spLocks/>
          </p:cNvSpPr>
          <p:nvPr/>
        </p:nvSpPr>
        <p:spPr>
          <a:xfrm>
            <a:off x="1042468" y="3312519"/>
            <a:ext cx="3417675" cy="48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---- [2**3-1] </a:t>
            </a:r>
            <a:r>
              <a:rPr lang="ko-KR" altLang="en-US" sz="1600" dirty="0"/>
              <a:t>그 다음 항목 </a:t>
            </a:r>
            <a:r>
              <a:rPr lang="en-US" altLang="ko-KR" sz="1600" dirty="0"/>
              <a:t>indexing</a:t>
            </a:r>
            <a:endParaRPr lang="ko-KR" altLang="en-US" sz="16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2A4B187-5D9C-4993-BDB5-7DC6EFEAA10F}"/>
              </a:ext>
            </a:extLst>
          </p:cNvPr>
          <p:cNvSpPr txBox="1">
            <a:spLocks/>
          </p:cNvSpPr>
          <p:nvPr/>
        </p:nvSpPr>
        <p:spPr>
          <a:xfrm>
            <a:off x="5184391" y="4361144"/>
            <a:ext cx="8071608" cy="191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---- M, D, X </a:t>
            </a:r>
            <a:r>
              <a:rPr lang="ko-KR" altLang="en-US" sz="1600" dirty="0"/>
              <a:t>변환 </a:t>
            </a:r>
            <a:r>
              <a:rPr lang="en-US" altLang="ko-KR" sz="1600" dirty="0"/>
              <a:t>--- </a:t>
            </a:r>
            <a:r>
              <a:rPr lang="ko-KR" altLang="en-US" sz="1600" dirty="0"/>
              <a:t>변환한 채로 </a:t>
            </a:r>
            <a:r>
              <a:rPr lang="en-US" altLang="ko-KR" sz="1600" dirty="0" err="1"/>
              <a:t>recusive</a:t>
            </a:r>
            <a:r>
              <a:rPr lang="en-US" altLang="ko-KR" sz="1600" dirty="0"/>
              <a:t> call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75522-BBB7-4E1A-A152-E6F648A0407D}"/>
              </a:ext>
            </a:extLst>
          </p:cNvPr>
          <p:cNvSpPr/>
          <p:nvPr/>
        </p:nvSpPr>
        <p:spPr>
          <a:xfrm>
            <a:off x="6444143" y="2457975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B13139-2360-4F8C-972C-335B2737663D}"/>
              </a:ext>
            </a:extLst>
          </p:cNvPr>
          <p:cNvSpPr/>
          <p:nvPr/>
        </p:nvSpPr>
        <p:spPr>
          <a:xfrm>
            <a:off x="10126908" y="2384703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33AC2-2B21-41AC-A864-588925C5A9E5}"/>
              </a:ext>
            </a:extLst>
          </p:cNvPr>
          <p:cNvSpPr/>
          <p:nvPr/>
        </p:nvSpPr>
        <p:spPr>
          <a:xfrm>
            <a:off x="10244353" y="2116255"/>
            <a:ext cx="1560352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BCB7F3-9627-496B-8ADC-742B3E7957BC}"/>
              </a:ext>
            </a:extLst>
          </p:cNvPr>
          <p:cNvSpPr/>
          <p:nvPr/>
        </p:nvSpPr>
        <p:spPr>
          <a:xfrm>
            <a:off x="10361798" y="1847807"/>
            <a:ext cx="1324066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8D0FE351-756E-44DB-96B1-66D3E54095D0}"/>
              </a:ext>
            </a:extLst>
          </p:cNvPr>
          <p:cNvSpPr txBox="1">
            <a:spLocks/>
          </p:cNvSpPr>
          <p:nvPr/>
        </p:nvSpPr>
        <p:spPr>
          <a:xfrm>
            <a:off x="6827239" y="2715336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Max</a:t>
            </a:r>
            <a:endParaRPr lang="ko-KR" altLang="en-US" sz="1600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921769B7-FD5A-4014-88A7-6C64E9DF3D7B}"/>
              </a:ext>
            </a:extLst>
          </p:cNvPr>
          <p:cNvSpPr txBox="1">
            <a:spLocks/>
          </p:cNvSpPr>
          <p:nvPr/>
        </p:nvSpPr>
        <p:spPr>
          <a:xfrm>
            <a:off x="8486160" y="2690169"/>
            <a:ext cx="131847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Destination</a:t>
            </a:r>
            <a:endParaRPr lang="ko-KR" altLang="en-US" sz="16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A7E5F62D-5412-424E-907B-D6F71F022786}"/>
              </a:ext>
            </a:extLst>
          </p:cNvPr>
          <p:cNvSpPr txBox="1">
            <a:spLocks/>
          </p:cNvSpPr>
          <p:nvPr/>
        </p:nvSpPr>
        <p:spPr>
          <a:xfrm>
            <a:off x="10509306" y="2656613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Auxilary</a:t>
            </a:r>
            <a:endParaRPr lang="ko-KR" altLang="en-US" sz="16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DF1259F-A1C6-454C-80A1-EFFE296F856B}"/>
              </a:ext>
            </a:extLst>
          </p:cNvPr>
          <p:cNvSpPr txBox="1">
            <a:spLocks/>
          </p:cNvSpPr>
          <p:nvPr/>
        </p:nvSpPr>
        <p:spPr>
          <a:xfrm>
            <a:off x="788564" y="4350656"/>
            <a:ext cx="4695978" cy="56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---- [move </a:t>
            </a:r>
            <a:r>
              <a:rPr lang="ko-KR" altLang="en-US" sz="1600" dirty="0"/>
              <a:t>하지 않음</a:t>
            </a:r>
            <a:r>
              <a:rPr lang="en-US" altLang="ko-KR" sz="1600" dirty="0"/>
              <a:t>] </a:t>
            </a:r>
            <a:r>
              <a:rPr lang="ko-KR" altLang="en-US" sz="1600" dirty="0"/>
              <a:t>그 다음 항목 </a:t>
            </a:r>
            <a:r>
              <a:rPr lang="en-US" altLang="ko-KR" sz="1600" dirty="0"/>
              <a:t>indexing</a:t>
            </a:r>
            <a:endParaRPr lang="ko-KR" altLang="en-US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79F9A28A-3762-4915-B748-F914D4D47CDB}"/>
              </a:ext>
            </a:extLst>
          </p:cNvPr>
          <p:cNvSpPr txBox="1">
            <a:spLocks/>
          </p:cNvSpPr>
          <p:nvPr/>
        </p:nvSpPr>
        <p:spPr>
          <a:xfrm>
            <a:off x="1054215" y="1612750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8C1B6F1D-B1BC-40FB-A2B6-408AA013F8C0}"/>
              </a:ext>
            </a:extLst>
          </p:cNvPr>
          <p:cNvSpPr txBox="1">
            <a:spLocks/>
          </p:cNvSpPr>
          <p:nvPr/>
        </p:nvSpPr>
        <p:spPr>
          <a:xfrm>
            <a:off x="1054215" y="1423231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7CEB120-D77E-4D69-8A3F-CD80960EC5DF}"/>
              </a:ext>
            </a:extLst>
          </p:cNvPr>
          <p:cNvSpPr txBox="1">
            <a:spLocks/>
          </p:cNvSpPr>
          <p:nvPr/>
        </p:nvSpPr>
        <p:spPr>
          <a:xfrm>
            <a:off x="1062604" y="1811323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2D005BC6-6807-4AA9-8A36-CED6EB96A654}"/>
              </a:ext>
            </a:extLst>
          </p:cNvPr>
          <p:cNvSpPr txBox="1">
            <a:spLocks/>
          </p:cNvSpPr>
          <p:nvPr/>
        </p:nvSpPr>
        <p:spPr>
          <a:xfrm>
            <a:off x="2950125" y="1776814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19246FD3-F75D-4ACA-8C2D-5E0C8146FFB1}"/>
              </a:ext>
            </a:extLst>
          </p:cNvPr>
          <p:cNvSpPr txBox="1">
            <a:spLocks/>
          </p:cNvSpPr>
          <p:nvPr/>
        </p:nvSpPr>
        <p:spPr>
          <a:xfrm>
            <a:off x="2950125" y="2060991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1A6F5F1A-9741-4443-B786-AE11C78257BC}"/>
              </a:ext>
            </a:extLst>
          </p:cNvPr>
          <p:cNvSpPr txBox="1">
            <a:spLocks/>
          </p:cNvSpPr>
          <p:nvPr/>
        </p:nvSpPr>
        <p:spPr>
          <a:xfrm>
            <a:off x="2950125" y="1920758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F9655A9F-5113-40E3-A843-1A0E183C7F74}"/>
              </a:ext>
            </a:extLst>
          </p:cNvPr>
          <p:cNvSpPr txBox="1">
            <a:spLocks/>
          </p:cNvSpPr>
          <p:nvPr/>
        </p:nvSpPr>
        <p:spPr>
          <a:xfrm>
            <a:off x="4760051" y="1803844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3AB0C1FC-FCC0-43DE-99EF-CFF3A537A09E}"/>
              </a:ext>
            </a:extLst>
          </p:cNvPr>
          <p:cNvSpPr txBox="1">
            <a:spLocks/>
          </p:cNvSpPr>
          <p:nvPr/>
        </p:nvSpPr>
        <p:spPr>
          <a:xfrm>
            <a:off x="4761449" y="1973022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E1D1B272-CEAA-4B70-AEEE-5850A74EA641}"/>
              </a:ext>
            </a:extLst>
          </p:cNvPr>
          <p:cNvSpPr txBox="1">
            <a:spLocks/>
          </p:cNvSpPr>
          <p:nvPr/>
        </p:nvSpPr>
        <p:spPr>
          <a:xfrm>
            <a:off x="4769838" y="2115635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67EB784D-9F09-4611-BB39-29FDD784D178}"/>
              </a:ext>
            </a:extLst>
          </p:cNvPr>
          <p:cNvSpPr txBox="1">
            <a:spLocks/>
          </p:cNvSpPr>
          <p:nvPr/>
        </p:nvSpPr>
        <p:spPr>
          <a:xfrm>
            <a:off x="4275405" y="3312569"/>
            <a:ext cx="8071608" cy="191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---- </a:t>
            </a:r>
            <a:r>
              <a:rPr lang="en-US" altLang="ko-KR" sz="1600" dirty="0" err="1"/>
              <a:t>Auxilary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Destination </a:t>
            </a:r>
            <a:r>
              <a:rPr lang="ko-KR" altLang="en-US" sz="1600" dirty="0"/>
              <a:t>이렇게 변환한 채로 </a:t>
            </a:r>
            <a:r>
              <a:rPr lang="en-US" altLang="ko-KR" sz="1600" dirty="0"/>
              <a:t>-- 2**(rest)-1</a:t>
            </a:r>
          </a:p>
          <a:p>
            <a:pPr algn="l"/>
            <a:r>
              <a:rPr lang="en-US" altLang="ko-KR" sz="1600" dirty="0"/>
              <a:t>---- Max</a:t>
            </a:r>
            <a:r>
              <a:rPr lang="ko-KR" altLang="en-US" sz="1600" dirty="0"/>
              <a:t> 가 </a:t>
            </a:r>
            <a:r>
              <a:rPr lang="en-US" altLang="ko-KR" sz="1600" dirty="0" err="1"/>
              <a:t>Auxilary</a:t>
            </a:r>
            <a:r>
              <a:rPr lang="en-US" altLang="ko-KR" sz="1600" dirty="0"/>
              <a:t> </a:t>
            </a:r>
          </a:p>
          <a:p>
            <a:pPr algn="l"/>
            <a:r>
              <a:rPr lang="en-US" altLang="ko-KR" sz="1600" dirty="0"/>
              <a:t>---- Destination</a:t>
            </a:r>
            <a:r>
              <a:rPr lang="ko-KR" altLang="en-US" sz="1600" dirty="0"/>
              <a:t>이 </a:t>
            </a:r>
            <a:r>
              <a:rPr lang="en-US" altLang="ko-KR" sz="1600" dirty="0"/>
              <a:t>Max </a:t>
            </a:r>
          </a:p>
          <a:p>
            <a:pPr algn="l"/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680C1DE1-AFEE-4472-A6EF-221DDBC345CE}"/>
              </a:ext>
            </a:extLst>
          </p:cNvPr>
          <p:cNvSpPr txBox="1">
            <a:spLocks/>
          </p:cNvSpPr>
          <p:nvPr/>
        </p:nvSpPr>
        <p:spPr>
          <a:xfrm>
            <a:off x="58723" y="4865579"/>
            <a:ext cx="12133277" cy="191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3) Analysis</a:t>
            </a:r>
          </a:p>
          <a:p>
            <a:pPr algn="l"/>
            <a:r>
              <a:rPr lang="en-US" altLang="ko-KR" sz="1600" dirty="0"/>
              <a:t>Time complexity : </a:t>
            </a:r>
            <a:r>
              <a:rPr lang="ko-KR" altLang="en-US" sz="1600" dirty="0"/>
              <a:t>모든 디스크 수만큼 </a:t>
            </a:r>
            <a:r>
              <a:rPr lang="en-US" altLang="ko-KR" sz="1600" dirty="0"/>
              <a:t>recursive call(n) + sort(</a:t>
            </a:r>
            <a:r>
              <a:rPr lang="en-US" altLang="ko-KR" sz="1600" dirty="0" err="1"/>
              <a:t>nlongn</a:t>
            </a:r>
            <a:r>
              <a:rPr lang="en-US" altLang="ko-KR" sz="1600" dirty="0"/>
              <a:t>) – 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</a:p>
          <a:p>
            <a:pPr algn="l"/>
            <a:r>
              <a:rPr lang="en-US" altLang="ko-KR" sz="1600" dirty="0"/>
              <a:t>Space complexity : dictionary(n) + order(n) = 2n = O(n)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4) Limit</a:t>
            </a:r>
            <a:r>
              <a:rPr lang="ko-KR" altLang="en-US" sz="1600" dirty="0"/>
              <a:t> </a:t>
            </a:r>
            <a:r>
              <a:rPr lang="en-US" altLang="ko-KR" sz="1600" dirty="0"/>
              <a:t>: 1. </a:t>
            </a:r>
            <a:r>
              <a:rPr lang="ko-KR" altLang="en-US" sz="1600" dirty="0"/>
              <a:t>생각한 사례 외에 이 풀이가 </a:t>
            </a:r>
            <a:r>
              <a:rPr lang="en-US" altLang="ko-KR" sz="1600" dirty="0"/>
              <a:t>Minimum</a:t>
            </a:r>
            <a:r>
              <a:rPr lang="ko-KR" altLang="en-US" sz="1600" dirty="0"/>
              <a:t>한 풀이인 지 확실치 않음 </a:t>
            </a:r>
            <a:r>
              <a:rPr lang="en-US" altLang="ko-KR" sz="1600" dirty="0"/>
              <a:t>– </a:t>
            </a:r>
            <a:r>
              <a:rPr lang="ko-KR" altLang="en-US" sz="1600" dirty="0"/>
              <a:t>예외 </a:t>
            </a:r>
            <a:r>
              <a:rPr lang="en-US" altLang="ko-KR" sz="1600" dirty="0"/>
              <a:t>case </a:t>
            </a:r>
            <a:r>
              <a:rPr lang="ko-KR" altLang="en-US" sz="1600" dirty="0"/>
              <a:t>존재 가능성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3EF4D43E-C2EE-4F30-AB3E-74353590A32C}"/>
              </a:ext>
            </a:extLst>
          </p:cNvPr>
          <p:cNvSpPr txBox="1">
            <a:spLocks/>
          </p:cNvSpPr>
          <p:nvPr/>
        </p:nvSpPr>
        <p:spPr>
          <a:xfrm>
            <a:off x="199660" y="88214"/>
            <a:ext cx="11486203" cy="172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1)Fact finding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Max</a:t>
            </a:r>
            <a:r>
              <a:rPr lang="ko-KR" altLang="en-US" sz="1600" dirty="0"/>
              <a:t>를 </a:t>
            </a:r>
            <a:r>
              <a:rPr lang="en-US" altLang="ko-KR" sz="1600" dirty="0"/>
              <a:t>Destination</a:t>
            </a:r>
            <a:r>
              <a:rPr lang="ko-KR" altLang="en-US" sz="1600" dirty="0"/>
              <a:t>으로 옮기기 위해서는 반드시 </a:t>
            </a:r>
            <a:r>
              <a:rPr lang="en-US" altLang="ko-KR" sz="1600" dirty="0" err="1"/>
              <a:t>Auxilary</a:t>
            </a:r>
            <a:r>
              <a:rPr lang="ko-KR" altLang="en-US" sz="1600" dirty="0"/>
              <a:t>에 정렬된 채로 </a:t>
            </a:r>
            <a:r>
              <a:rPr lang="ko-KR" altLang="en-US" sz="1600" dirty="0" err="1"/>
              <a:t>분포해야한다</a:t>
            </a:r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AB829841-5D7A-4C14-B3CD-70B93C16E091}"/>
              </a:ext>
            </a:extLst>
          </p:cNvPr>
          <p:cNvSpPr txBox="1">
            <a:spLocks/>
          </p:cNvSpPr>
          <p:nvPr/>
        </p:nvSpPr>
        <p:spPr>
          <a:xfrm>
            <a:off x="157991" y="3019571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2) Idea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40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167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6</cp:revision>
  <dcterms:created xsi:type="dcterms:W3CDTF">2020-04-01T00:20:19Z</dcterms:created>
  <dcterms:modified xsi:type="dcterms:W3CDTF">2020-04-08T03:11:07Z</dcterms:modified>
</cp:coreProperties>
</file>