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6F983-B8EC-44B4-B5B8-2A58B077E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26F7DE-0EC2-4E56-A3C3-3EA9F0A11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6F634-DAF6-4484-8D88-FD533FA7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04FB-ED20-49EA-A026-D5C21BE1B749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C1B4A-E707-4C82-A536-C3C202F9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B008C-1805-4CBD-9B7B-A7DB33DE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985B-229F-44C8-8981-44C04C1E9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4EF2D-D1AB-43D8-B643-AA89B0F6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84DC0-F1F3-43BA-AB47-65980273D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18077-FD7C-4ACF-83B9-CC2BEC9A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04FB-ED20-49EA-A026-D5C21BE1B749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AF100-1646-44E7-A742-392C94F0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57AF0-F45F-4263-AC2B-213D05BE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985B-229F-44C8-8981-44C04C1E9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9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E3C705-69E8-41B9-90C1-7E2D70D79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7E10ED-F8C8-47EB-8AEF-19880EDB9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1042B-C026-4781-AA4F-172D9EF7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04FB-ED20-49EA-A026-D5C21BE1B749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75BC0-F8CE-441D-9132-C77EB75E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42F8C-02F7-412C-82E3-F6FE1420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985B-229F-44C8-8981-44C04C1E9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7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D23E9-BD1A-4734-BA14-5AC62BB9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054E6-5497-474A-8C8B-A8C7EB71B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18D99-C8C2-4FC7-A116-9F06CF1B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04FB-ED20-49EA-A026-D5C21BE1B749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C07A3-D8FC-4198-BA61-6991C09D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2F45C1-FCF2-415A-99B4-262919C7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985B-229F-44C8-8981-44C04C1E9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5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06B64-6946-4743-AFF9-02A3293F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7FD3F-A47B-492E-9161-EC734E724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BE29F-0694-4EC4-9A72-E430877E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04FB-ED20-49EA-A026-D5C21BE1B749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B4E0F-B636-4DDC-8073-0EF8BD66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7E67D-78DA-4E1A-99AA-94590DA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985B-229F-44C8-8981-44C04C1E9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8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DF404-4E5F-424D-BCF6-9E788317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B66E2-3767-46AE-BB0D-79E665D89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355B9-7434-4AAA-A494-CA9F9F342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82B1D4-F25F-404A-AC27-2052EA50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04FB-ED20-49EA-A026-D5C21BE1B749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D2631-99C4-456B-9674-92749C23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C433E-DB5E-428C-83A2-24AFCEE3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985B-229F-44C8-8981-44C04C1E9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0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2E975-AED3-4996-BF0D-45D771BD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E44F74-BBFF-4007-A378-3A5FB60BC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9689DA-4C54-4B9F-8382-16BC11A7C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B08C2E-5A8E-4684-9B89-75B0B01EC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FFF572-B2CC-4705-ABF7-99D07A536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27272E-7A73-4CD1-A0EC-DF07B326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04FB-ED20-49EA-A026-D5C21BE1B749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8241DB-2475-4C04-9304-73DDBF8A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5616DC-DE13-40FC-916F-CF07F031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985B-229F-44C8-8981-44C04C1E9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4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31D1A-4AFD-4E72-BA12-B8F9447E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B19D47-2888-40C7-9045-A17B8E64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04FB-ED20-49EA-A026-D5C21BE1B749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635F2C-5816-4A64-A938-42B1CDD0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3689EC-D630-4DA3-BFFD-54DB0228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985B-229F-44C8-8981-44C04C1E9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97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47F9EB-FAA0-4936-93B3-9C0AB655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04FB-ED20-49EA-A026-D5C21BE1B749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BB3552-9418-4026-A38B-B1A827A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BAA51E-5322-4597-952F-ADF271A4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985B-229F-44C8-8981-44C04C1E9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59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42E13-F2E1-45A3-8659-6EF107F0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DFD2D-E570-498B-BC8A-BA974D8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EC966-7DC4-4EED-98D6-F78BBE8A7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61F9C6-9007-433A-B5A5-A4076EAF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04FB-ED20-49EA-A026-D5C21BE1B749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72AB7C-B8C1-4B66-80D1-CC114CA5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243A06-3562-48B5-9B04-7164FAAC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985B-229F-44C8-8981-44C04C1E9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1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98E91-063E-4E3D-B9DD-5378C43B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8EAA68-93D8-4CCA-A406-F299F46E8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8CDF6A-BCCA-4C6D-A185-3AC5152A9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A925C-C5B1-4FDF-8FCC-2339B26F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04FB-ED20-49EA-A026-D5C21BE1B749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A3363-9499-4DF5-9A2A-2E4B3350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F9AA7-D8B5-4F96-82BA-C7FE935B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985B-229F-44C8-8981-44C04C1E9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0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A19D5D-DF5A-47AD-B862-CB5A9004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07AC34-88C9-4CE0-B9A3-280084F18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E2986-80AC-40AF-A8BA-9B1BD0FAC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704FB-ED20-49EA-A026-D5C21BE1B749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19190-C6F3-4467-BA16-8BAE358DF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2793D-0BFC-455F-93B8-746498E8B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985B-229F-44C8-8981-44C04C1E9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1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00D24-3D92-40D6-B8EE-47EB0F4A6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012831" cy="609600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PA5</a:t>
            </a:r>
            <a:r>
              <a:rPr lang="ko-KR" altLang="en-US" sz="2800" dirty="0"/>
              <a:t> </a:t>
            </a:r>
            <a:r>
              <a:rPr lang="en-US" altLang="ko-KR" sz="2800" dirty="0"/>
              <a:t>algorithm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DA977C-9AEC-475B-A8D1-EFD174C37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49" y="1667669"/>
            <a:ext cx="6505574" cy="39955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Ex) </a:t>
            </a:r>
            <a:r>
              <a:rPr lang="ko-KR" altLang="en-US" sz="1800" dirty="0"/>
              <a:t>문제 </a:t>
            </a:r>
            <a:r>
              <a:rPr lang="en-US" altLang="ko-KR" sz="1800" dirty="0"/>
              <a:t>set</a:t>
            </a:r>
            <a:r>
              <a:rPr lang="ko-KR" altLang="en-US" sz="1800" dirty="0"/>
              <a:t>의 경우 </a:t>
            </a:r>
            <a:r>
              <a:rPr lang="en-US" altLang="ko-KR" sz="1800" dirty="0"/>
              <a:t>1</a:t>
            </a:r>
            <a:r>
              <a:rPr lang="ko-KR" altLang="en-US" sz="1800" dirty="0"/>
              <a:t>의 개수가 총 </a:t>
            </a:r>
            <a:r>
              <a:rPr lang="en-US" altLang="ko-KR" sz="1800" dirty="0"/>
              <a:t>16 --- 4x4 </a:t>
            </a:r>
            <a:r>
              <a:rPr lang="ko-KR" altLang="en-US" sz="1800" dirty="0"/>
              <a:t>퍼즐 구축 가능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337199E-8DA2-499B-A4A5-AB8CBF910F19}"/>
              </a:ext>
            </a:extLst>
          </p:cNvPr>
          <p:cNvSpPr txBox="1">
            <a:spLocks/>
          </p:cNvSpPr>
          <p:nvPr/>
        </p:nvSpPr>
        <p:spPr>
          <a:xfrm>
            <a:off x="95249" y="1362869"/>
            <a:ext cx="1237957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AutoNum type="arabicPeriod"/>
            </a:pPr>
            <a:r>
              <a:rPr lang="en-US" altLang="ko-KR" sz="2000" dirty="0"/>
              <a:t>Fact finding 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ko-KR" altLang="en-US" sz="2000" dirty="0"/>
              <a:t>모든 블록들이 갖는 </a:t>
            </a:r>
            <a:r>
              <a:rPr lang="en-US" altLang="ko-KR" sz="2000" dirty="0"/>
              <a:t>1</a:t>
            </a:r>
            <a:r>
              <a:rPr lang="ko-KR" altLang="en-US" sz="2000" dirty="0"/>
              <a:t>의 수가 </a:t>
            </a:r>
            <a:r>
              <a:rPr lang="en-US" altLang="ko-KR" sz="2000" dirty="0"/>
              <a:t>x**2</a:t>
            </a:r>
            <a:r>
              <a:rPr lang="ko-KR" altLang="en-US" sz="2000" dirty="0"/>
              <a:t>의 형태가 되는 지를 확인 </a:t>
            </a:r>
            <a:r>
              <a:rPr lang="en-US" altLang="ko-KR" sz="2000" dirty="0"/>
              <a:t>– 0</a:t>
            </a:r>
            <a:r>
              <a:rPr lang="ko-KR" altLang="en-US" sz="2000" dirty="0"/>
              <a:t>으로 초기화하여 빈 퍼즐 판 구축</a:t>
            </a:r>
            <a:endParaRPr lang="en-US" altLang="ko-KR" sz="2000" dirty="0"/>
          </a:p>
          <a:p>
            <a:pPr algn="just"/>
            <a:endParaRPr lang="ko-KR" altLang="en-US" sz="24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609FDA8-AB10-4A3F-AF72-1928B8292116}"/>
              </a:ext>
            </a:extLst>
          </p:cNvPr>
          <p:cNvSpPr txBox="1">
            <a:spLocks/>
          </p:cNvSpPr>
          <p:nvPr/>
        </p:nvSpPr>
        <p:spPr>
          <a:xfrm>
            <a:off x="4276725" y="376635"/>
            <a:ext cx="7626594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ko-KR" altLang="en-US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7C66D7C-1E70-4735-AFE8-19AB74DDBC4E}"/>
              </a:ext>
            </a:extLst>
          </p:cNvPr>
          <p:cNvSpPr txBox="1">
            <a:spLocks/>
          </p:cNvSpPr>
          <p:nvPr/>
        </p:nvSpPr>
        <p:spPr>
          <a:xfrm>
            <a:off x="4044827" y="440928"/>
            <a:ext cx="812923" cy="363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1600" dirty="0"/>
              <a:t>1 1 1</a:t>
            </a:r>
          </a:p>
          <a:p>
            <a:pPr algn="just"/>
            <a:r>
              <a:rPr lang="en-US" altLang="ko-KR" sz="1600" dirty="0"/>
              <a:t>1 0 1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6E41119-E65D-4174-8A89-764EF57378A5}"/>
              </a:ext>
            </a:extLst>
          </p:cNvPr>
          <p:cNvSpPr txBox="1">
            <a:spLocks/>
          </p:cNvSpPr>
          <p:nvPr/>
        </p:nvSpPr>
        <p:spPr>
          <a:xfrm>
            <a:off x="4918196" y="158949"/>
            <a:ext cx="644404" cy="1044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1600" dirty="0"/>
              <a:t>01</a:t>
            </a:r>
          </a:p>
          <a:p>
            <a:pPr algn="just"/>
            <a:r>
              <a:rPr lang="en-US" altLang="ko-KR" sz="1600" dirty="0"/>
              <a:t>01</a:t>
            </a:r>
          </a:p>
          <a:p>
            <a:pPr algn="just"/>
            <a:r>
              <a:rPr lang="en-US" altLang="ko-KR" sz="1600" dirty="0"/>
              <a:t>11</a:t>
            </a:r>
          </a:p>
          <a:p>
            <a:pPr algn="just"/>
            <a:r>
              <a:rPr lang="en-US" altLang="ko-KR" sz="1600" dirty="0"/>
              <a:t>01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F8BEBC0-58AC-4CED-B82D-7EBEC11F7D31}"/>
              </a:ext>
            </a:extLst>
          </p:cNvPr>
          <p:cNvSpPr txBox="1">
            <a:spLocks/>
          </p:cNvSpPr>
          <p:nvPr/>
        </p:nvSpPr>
        <p:spPr>
          <a:xfrm>
            <a:off x="5443538" y="174229"/>
            <a:ext cx="238124" cy="5943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1600" dirty="0"/>
              <a:t>1</a:t>
            </a:r>
          </a:p>
          <a:p>
            <a:pPr algn="just"/>
            <a:r>
              <a:rPr lang="en-US" altLang="ko-KR" sz="1600" dirty="0"/>
              <a:t>1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4DC5873-A45D-46EF-9046-6B9F95477D6C}"/>
              </a:ext>
            </a:extLst>
          </p:cNvPr>
          <p:cNvSpPr txBox="1">
            <a:spLocks/>
          </p:cNvSpPr>
          <p:nvPr/>
        </p:nvSpPr>
        <p:spPr>
          <a:xfrm>
            <a:off x="5889746" y="384275"/>
            <a:ext cx="446212" cy="5943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1600" dirty="0"/>
              <a:t>10</a:t>
            </a:r>
          </a:p>
          <a:p>
            <a:pPr algn="just"/>
            <a:r>
              <a:rPr lang="en-US" altLang="ko-KR" sz="1600" dirty="0"/>
              <a:t>10</a:t>
            </a:r>
          </a:p>
          <a:p>
            <a:pPr algn="just"/>
            <a:r>
              <a:rPr lang="en-US" altLang="ko-KR" sz="1600" dirty="0"/>
              <a:t>11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18337229-17C3-418F-AB30-18C978D7E288}"/>
              </a:ext>
            </a:extLst>
          </p:cNvPr>
          <p:cNvSpPr txBox="1">
            <a:spLocks/>
          </p:cNvSpPr>
          <p:nvPr/>
        </p:nvSpPr>
        <p:spPr>
          <a:xfrm>
            <a:off x="-182442" y="2086569"/>
            <a:ext cx="7278567" cy="69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</a:t>
            </a:r>
            <a:r>
              <a:rPr lang="ko-KR" altLang="en-US" sz="2000" dirty="0"/>
              <a:t>번 블록부터 하나씩 결합해보고 안되는 경우 다음 인덱싱  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9EFE71-2A23-437C-977F-B11BDCED7128}"/>
              </a:ext>
            </a:extLst>
          </p:cNvPr>
          <p:cNvSpPr/>
          <p:nvPr/>
        </p:nvSpPr>
        <p:spPr>
          <a:xfrm>
            <a:off x="95249" y="2521136"/>
            <a:ext cx="1896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000" dirty="0"/>
              <a:t>2.    Algorithm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9932D9-9540-427A-857F-8575AC456AEA}"/>
              </a:ext>
            </a:extLst>
          </p:cNvPr>
          <p:cNvSpPr/>
          <p:nvPr/>
        </p:nvSpPr>
        <p:spPr>
          <a:xfrm>
            <a:off x="305671" y="2989249"/>
            <a:ext cx="541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000" dirty="0"/>
              <a:t>[[1, 1, 1, 0], [1, 0, 1, 0], [0, 0, 0, 0], [0, 0, 0, 0]]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87BAB3-56A1-4B19-9742-EDBADEB3CBDA}"/>
              </a:ext>
            </a:extLst>
          </p:cNvPr>
          <p:cNvSpPr/>
          <p:nvPr/>
        </p:nvSpPr>
        <p:spPr>
          <a:xfrm>
            <a:off x="81250" y="3544191"/>
            <a:ext cx="5709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/>
              <a:t>  [[0, 1],        [0, 1],        [1, 1],       [0, 1]]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E71CA4E-76D4-4351-9E46-8A6D98219ACE}"/>
              </a:ext>
            </a:extLst>
          </p:cNvPr>
          <p:cNvSpPr/>
          <p:nvPr/>
        </p:nvSpPr>
        <p:spPr>
          <a:xfrm rot="17341386">
            <a:off x="432498" y="3401474"/>
            <a:ext cx="297053" cy="1546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7B08A80-6ED2-47F9-93A1-943723DA81CD}"/>
              </a:ext>
            </a:extLst>
          </p:cNvPr>
          <p:cNvSpPr/>
          <p:nvPr/>
        </p:nvSpPr>
        <p:spPr>
          <a:xfrm rot="17341386">
            <a:off x="714084" y="3401475"/>
            <a:ext cx="297053" cy="1546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766EDDB-D406-47DE-9503-C784E5113E3B}"/>
              </a:ext>
            </a:extLst>
          </p:cNvPr>
          <p:cNvSpPr/>
          <p:nvPr/>
        </p:nvSpPr>
        <p:spPr>
          <a:xfrm rot="17341386">
            <a:off x="1721876" y="3380031"/>
            <a:ext cx="297053" cy="1546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AA1E8B3-1C25-49FE-921B-6F5A7D9FE25B}"/>
              </a:ext>
            </a:extLst>
          </p:cNvPr>
          <p:cNvSpPr/>
          <p:nvPr/>
        </p:nvSpPr>
        <p:spPr>
          <a:xfrm rot="17341386">
            <a:off x="2032444" y="3414821"/>
            <a:ext cx="297053" cy="110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CE674F5-64F8-450B-8742-C1FF9E877523}"/>
              </a:ext>
            </a:extLst>
          </p:cNvPr>
          <p:cNvSpPr/>
          <p:nvPr/>
        </p:nvSpPr>
        <p:spPr>
          <a:xfrm rot="17341386">
            <a:off x="3028096" y="3395772"/>
            <a:ext cx="297053" cy="110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FF75A39C-6BE7-46E9-8593-35BC9E95C973}"/>
              </a:ext>
            </a:extLst>
          </p:cNvPr>
          <p:cNvSpPr/>
          <p:nvPr/>
        </p:nvSpPr>
        <p:spPr>
          <a:xfrm rot="17341386">
            <a:off x="3313072" y="3414821"/>
            <a:ext cx="297053" cy="110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ABA9255-439A-463F-AD73-2489BAC4D3C3}"/>
              </a:ext>
            </a:extLst>
          </p:cNvPr>
          <p:cNvSpPr/>
          <p:nvPr/>
        </p:nvSpPr>
        <p:spPr>
          <a:xfrm rot="17341386">
            <a:off x="4302761" y="3430686"/>
            <a:ext cx="297053" cy="110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0FEDFB7-37C7-4FBD-B0EB-D7B344BE2AC2}"/>
              </a:ext>
            </a:extLst>
          </p:cNvPr>
          <p:cNvSpPr/>
          <p:nvPr/>
        </p:nvSpPr>
        <p:spPr>
          <a:xfrm rot="17341386">
            <a:off x="4608530" y="3423503"/>
            <a:ext cx="297053" cy="110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4F46522-C3A0-4C30-B5CA-FCD2041ABAFD}"/>
              </a:ext>
            </a:extLst>
          </p:cNvPr>
          <p:cNvSpPr/>
          <p:nvPr/>
        </p:nvSpPr>
        <p:spPr>
          <a:xfrm rot="18570508">
            <a:off x="483824" y="3415982"/>
            <a:ext cx="446544" cy="8737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D87414C-850D-4B07-B1D6-DEFC2171553A}"/>
              </a:ext>
            </a:extLst>
          </p:cNvPr>
          <p:cNvSpPr/>
          <p:nvPr/>
        </p:nvSpPr>
        <p:spPr>
          <a:xfrm rot="18570508">
            <a:off x="824692" y="3405748"/>
            <a:ext cx="446544" cy="8737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64824930-3220-4A94-80B3-35BC83559B07}"/>
              </a:ext>
            </a:extLst>
          </p:cNvPr>
          <p:cNvSpPr/>
          <p:nvPr/>
        </p:nvSpPr>
        <p:spPr>
          <a:xfrm rot="18570508">
            <a:off x="1804813" y="3396060"/>
            <a:ext cx="446544" cy="8737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5612BB7F-C919-4FD1-BAC1-7FB4F0E046A7}"/>
              </a:ext>
            </a:extLst>
          </p:cNvPr>
          <p:cNvSpPr/>
          <p:nvPr/>
        </p:nvSpPr>
        <p:spPr>
          <a:xfrm rot="18570508">
            <a:off x="2103033" y="3405746"/>
            <a:ext cx="446544" cy="8737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657582C1-F3AA-48DC-95A5-0B941096F75A}"/>
              </a:ext>
            </a:extLst>
          </p:cNvPr>
          <p:cNvSpPr/>
          <p:nvPr/>
        </p:nvSpPr>
        <p:spPr>
          <a:xfrm rot="18570508">
            <a:off x="3085723" y="3415983"/>
            <a:ext cx="446544" cy="8737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C0DCDCC-8205-4B64-AFED-5A0A2635E30A}"/>
              </a:ext>
            </a:extLst>
          </p:cNvPr>
          <p:cNvSpPr/>
          <p:nvPr/>
        </p:nvSpPr>
        <p:spPr>
          <a:xfrm rot="18570508">
            <a:off x="3437224" y="3415982"/>
            <a:ext cx="446544" cy="8737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A18AC808-765C-46EA-9F70-4A1F809900AC}"/>
              </a:ext>
            </a:extLst>
          </p:cNvPr>
          <p:cNvSpPr/>
          <p:nvPr/>
        </p:nvSpPr>
        <p:spPr>
          <a:xfrm rot="18570508">
            <a:off x="4427897" y="3405745"/>
            <a:ext cx="446544" cy="8737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98AC7BED-C609-437A-9EA4-54D48FDA8525}"/>
              </a:ext>
            </a:extLst>
          </p:cNvPr>
          <p:cNvSpPr/>
          <p:nvPr/>
        </p:nvSpPr>
        <p:spPr>
          <a:xfrm rot="18570508">
            <a:off x="4704932" y="3405744"/>
            <a:ext cx="446544" cy="8737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3CBB3E-4A16-455E-8E36-FCDDD7DDCC78}"/>
              </a:ext>
            </a:extLst>
          </p:cNvPr>
          <p:cNvSpPr/>
          <p:nvPr/>
        </p:nvSpPr>
        <p:spPr>
          <a:xfrm>
            <a:off x="114675" y="4268011"/>
            <a:ext cx="2034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000" dirty="0"/>
              <a:t>3.    Complexity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8C532A-A0CA-45E0-8437-3435AE34B608}"/>
              </a:ext>
            </a:extLst>
          </p:cNvPr>
          <p:cNvSpPr/>
          <p:nvPr/>
        </p:nvSpPr>
        <p:spPr>
          <a:xfrm>
            <a:off x="165366" y="4704941"/>
            <a:ext cx="112990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/>
              <a:t>Time complexity : ((W-w)+1)x((H-h)+1)</a:t>
            </a:r>
            <a:r>
              <a:rPr lang="en-US" altLang="ko-KR" sz="2000" dirty="0" err="1"/>
              <a:t>xN</a:t>
            </a:r>
            <a:r>
              <a:rPr lang="en-US" altLang="ko-KR" sz="2000" dirty="0"/>
              <a:t> = O(</a:t>
            </a:r>
            <a:r>
              <a:rPr lang="en-US" altLang="ko-KR" sz="2000" dirty="0" err="1">
                <a:solidFill>
                  <a:srgbClr val="FF0000"/>
                </a:solidFill>
              </a:rPr>
              <a:t>W</a:t>
            </a:r>
            <a:r>
              <a:rPr lang="en-US" altLang="ko-KR" sz="2000" dirty="0" err="1"/>
              <a:t>x</a:t>
            </a:r>
            <a:r>
              <a:rPr lang="en-US" altLang="ko-KR" sz="2000" dirty="0" err="1">
                <a:solidFill>
                  <a:srgbClr val="FF0000"/>
                </a:solidFill>
              </a:rPr>
              <a:t>H</a:t>
            </a:r>
            <a:r>
              <a:rPr lang="en-US" altLang="ko-KR" sz="2000" dirty="0" err="1"/>
              <a:t>x</a:t>
            </a:r>
            <a:r>
              <a:rPr lang="en-US" altLang="ko-KR" sz="2000" dirty="0" err="1">
                <a:solidFill>
                  <a:srgbClr val="FF0000"/>
                </a:solidFill>
              </a:rPr>
              <a:t>N</a:t>
            </a:r>
            <a:r>
              <a:rPr lang="en-US" altLang="ko-KR" sz="2000" dirty="0"/>
              <a:t>) 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245919-4E91-4182-9DA4-D9E667F11171}"/>
              </a:ext>
            </a:extLst>
          </p:cNvPr>
          <p:cNvSpPr/>
          <p:nvPr/>
        </p:nvSpPr>
        <p:spPr>
          <a:xfrm>
            <a:off x="2281664" y="4304831"/>
            <a:ext cx="96668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/>
              <a:t>Time complexity : ((W-w)+1)x((H-h)+1)</a:t>
            </a:r>
            <a:r>
              <a:rPr lang="en-US" altLang="ko-KR" sz="2000" dirty="0" err="1"/>
              <a:t>xN</a:t>
            </a:r>
            <a:r>
              <a:rPr lang="en-US" altLang="ko-KR" sz="2000" dirty="0"/>
              <a:t> = O(</a:t>
            </a:r>
            <a:r>
              <a:rPr lang="en-US" altLang="ko-KR" sz="2000" dirty="0" err="1">
                <a:solidFill>
                  <a:srgbClr val="FF0000"/>
                </a:solidFill>
              </a:rPr>
              <a:t>W</a:t>
            </a:r>
            <a:r>
              <a:rPr lang="en-US" altLang="ko-KR" sz="2000" dirty="0" err="1"/>
              <a:t>x</a:t>
            </a:r>
            <a:r>
              <a:rPr lang="en-US" altLang="ko-KR" sz="2000" dirty="0" err="1">
                <a:solidFill>
                  <a:srgbClr val="FF0000"/>
                </a:solidFill>
              </a:rPr>
              <a:t>H</a:t>
            </a:r>
            <a:r>
              <a:rPr lang="en-US" altLang="ko-KR" sz="2000" dirty="0" err="1"/>
              <a:t>x</a:t>
            </a:r>
            <a:r>
              <a:rPr lang="en-US" altLang="ko-KR" sz="2000" dirty="0" err="1">
                <a:solidFill>
                  <a:srgbClr val="FF0000"/>
                </a:solidFill>
              </a:rPr>
              <a:t>N</a:t>
            </a:r>
            <a:r>
              <a:rPr lang="en-US" altLang="ko-KR" sz="2000" dirty="0"/>
              <a:t>)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26537F8-308D-4EAC-924B-165A51058C2C}"/>
              </a:ext>
            </a:extLst>
          </p:cNvPr>
          <p:cNvSpPr/>
          <p:nvPr/>
        </p:nvSpPr>
        <p:spPr>
          <a:xfrm>
            <a:off x="2326305" y="4002234"/>
            <a:ext cx="107228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/>
              <a:t>W – </a:t>
            </a:r>
            <a:r>
              <a:rPr lang="ko-KR" altLang="en-US" sz="1600" dirty="0"/>
              <a:t>총 퍼즐의 </a:t>
            </a:r>
            <a:r>
              <a:rPr lang="en-US" altLang="ko-KR" sz="1600" dirty="0"/>
              <a:t>width, w – </a:t>
            </a:r>
            <a:r>
              <a:rPr lang="ko-KR" altLang="en-US" sz="1600" dirty="0"/>
              <a:t>결합할 블록의 </a:t>
            </a:r>
            <a:r>
              <a:rPr lang="en-US" altLang="ko-KR" sz="1600" dirty="0"/>
              <a:t>width, H – </a:t>
            </a:r>
            <a:r>
              <a:rPr lang="ko-KR" altLang="en-US" sz="1600" dirty="0"/>
              <a:t>총 퍼즐의 </a:t>
            </a:r>
            <a:r>
              <a:rPr lang="en-US" altLang="ko-KR" sz="1600" dirty="0"/>
              <a:t>height, h – </a:t>
            </a:r>
            <a:r>
              <a:rPr lang="ko-KR" altLang="en-US" sz="1600" dirty="0"/>
              <a:t>결합할 블록의 </a:t>
            </a:r>
            <a:r>
              <a:rPr lang="en-US" altLang="ko-KR" sz="1600" dirty="0"/>
              <a:t>height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6D5974-FBF8-42A4-AA0A-C2B28D96A0C3}"/>
              </a:ext>
            </a:extLst>
          </p:cNvPr>
          <p:cNvSpPr/>
          <p:nvPr/>
        </p:nvSpPr>
        <p:spPr>
          <a:xfrm>
            <a:off x="165365" y="5095021"/>
            <a:ext cx="112990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/>
              <a:t>Space complexity : </a:t>
            </a:r>
            <a:r>
              <a:rPr lang="ko-KR" altLang="en-US" sz="2000" dirty="0" err="1"/>
              <a:t>퍼즐판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WxH</a:t>
            </a:r>
            <a:r>
              <a:rPr lang="en-US" altLang="ko-KR" sz="2000" dirty="0"/>
              <a:t>) + </a:t>
            </a:r>
            <a:r>
              <a:rPr lang="ko-KR" altLang="en-US" sz="2000" dirty="0" err="1"/>
              <a:t>직전퍼즐판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WxH</a:t>
            </a:r>
            <a:r>
              <a:rPr lang="en-US" altLang="ko-KR" sz="2000" dirty="0"/>
              <a:t>) + </a:t>
            </a:r>
            <a:r>
              <a:rPr lang="ko-KR" altLang="en-US" sz="2000" dirty="0" err="1"/>
              <a:t>직직전퍼즐판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WxH</a:t>
            </a:r>
            <a:r>
              <a:rPr lang="en-US" altLang="ko-KR" sz="2000" dirty="0"/>
              <a:t>)  = O(</a:t>
            </a:r>
            <a:r>
              <a:rPr lang="en-US" altLang="ko-KR" sz="2000" dirty="0" err="1">
                <a:solidFill>
                  <a:srgbClr val="FF0000"/>
                </a:solidFill>
              </a:rPr>
              <a:t>W</a:t>
            </a:r>
            <a:r>
              <a:rPr lang="en-US" altLang="ko-KR" sz="2000" dirty="0" err="1"/>
              <a:t>x</a:t>
            </a:r>
            <a:r>
              <a:rPr lang="en-US" altLang="ko-KR" sz="2000" dirty="0" err="1">
                <a:solidFill>
                  <a:srgbClr val="FF0000"/>
                </a:solidFill>
              </a:rPr>
              <a:t>H</a:t>
            </a:r>
            <a:r>
              <a:rPr lang="en-US" altLang="ko-KR" sz="2000" dirty="0"/>
              <a:t>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025B24-AA77-4259-A245-DA65CA758DD1}"/>
              </a:ext>
            </a:extLst>
          </p:cNvPr>
          <p:cNvSpPr/>
          <p:nvPr/>
        </p:nvSpPr>
        <p:spPr>
          <a:xfrm>
            <a:off x="143330" y="5721976"/>
            <a:ext cx="120486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 startAt="4"/>
            </a:pPr>
            <a:r>
              <a:rPr lang="en-US" altLang="ko-KR" sz="2000" dirty="0"/>
              <a:t>Critical Point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퍼즐판의 초기화가 잘 안됨</a:t>
            </a:r>
            <a:r>
              <a:rPr lang="en-US" altLang="ko-KR" sz="2000" dirty="0"/>
              <a:t>, </a:t>
            </a:r>
            <a:r>
              <a:rPr lang="ko-KR" altLang="en-US" sz="2000" dirty="0"/>
              <a:t>이중 </a:t>
            </a:r>
            <a:r>
              <a:rPr lang="en-US" altLang="ko-KR" sz="2000" dirty="0"/>
              <a:t>recursive call</a:t>
            </a:r>
            <a:r>
              <a:rPr lang="ko-KR" altLang="en-US" sz="2000" dirty="0"/>
              <a:t>을 할 때의 경우가 잘 결합이 안됨</a:t>
            </a:r>
            <a:endParaRPr lang="en-US" altLang="ko-KR" sz="2000" dirty="0"/>
          </a:p>
          <a:p>
            <a:pPr algn="just"/>
            <a:r>
              <a:rPr lang="en-US" altLang="ko-KR" sz="2000" dirty="0"/>
              <a:t>     </a:t>
            </a:r>
            <a:r>
              <a:rPr lang="en-US" altLang="ko-KR" sz="2000" dirty="0" err="1"/>
              <a:t>prev</a:t>
            </a:r>
            <a:r>
              <a:rPr lang="en-US" altLang="ko-KR" sz="2000" dirty="0"/>
              <a:t> = [], prev2 = [] </a:t>
            </a:r>
            <a:r>
              <a:rPr lang="ko-KR" altLang="en-US" sz="2000" dirty="0"/>
              <a:t>라는 리스트를 갱신 시켜 줌으로서 블록을 넣기 전의 </a:t>
            </a:r>
            <a:r>
              <a:rPr lang="en-US" altLang="ko-KR" sz="2000" dirty="0"/>
              <a:t>parents </a:t>
            </a:r>
            <a:r>
              <a:rPr lang="ko-KR" altLang="en-US" sz="2000" dirty="0"/>
              <a:t>값 설정</a:t>
            </a:r>
            <a:endParaRPr lang="en-US" altLang="ko-KR" sz="2000" dirty="0"/>
          </a:p>
          <a:p>
            <a:pPr algn="just"/>
            <a:r>
              <a:rPr lang="en-US" altLang="ko-KR" sz="2000" dirty="0"/>
              <a:t>      </a:t>
            </a: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E32B8617-318C-4657-8AAD-0DD72180FEFC}"/>
              </a:ext>
            </a:extLst>
          </p:cNvPr>
          <p:cNvSpPr txBox="1">
            <a:spLocks/>
          </p:cNvSpPr>
          <p:nvPr/>
        </p:nvSpPr>
        <p:spPr>
          <a:xfrm>
            <a:off x="7608693" y="2533001"/>
            <a:ext cx="1034095" cy="1047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1600" dirty="0"/>
              <a:t>1 1 1 0</a:t>
            </a:r>
          </a:p>
          <a:p>
            <a:pPr algn="just"/>
            <a:r>
              <a:rPr lang="en-US" altLang="ko-KR" sz="1600" dirty="0"/>
              <a:t>1 0 1 0</a:t>
            </a:r>
          </a:p>
          <a:p>
            <a:pPr algn="just"/>
            <a:r>
              <a:rPr lang="en-US" altLang="ko-KR" sz="1600" dirty="0"/>
              <a:t>0 0 0 0</a:t>
            </a:r>
          </a:p>
          <a:p>
            <a:pPr algn="just"/>
            <a:r>
              <a:rPr lang="en-US" altLang="ko-KR" sz="1600" dirty="0"/>
              <a:t>0 0 0 0</a:t>
            </a: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1CB736C6-F6D7-4B11-9880-8B2BA149F2DF}"/>
              </a:ext>
            </a:extLst>
          </p:cNvPr>
          <p:cNvSpPr txBox="1">
            <a:spLocks/>
          </p:cNvSpPr>
          <p:nvPr/>
        </p:nvSpPr>
        <p:spPr>
          <a:xfrm>
            <a:off x="8809083" y="3194189"/>
            <a:ext cx="812923" cy="363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1600" dirty="0"/>
              <a:t>0 1</a:t>
            </a:r>
          </a:p>
          <a:p>
            <a:pPr algn="just"/>
            <a:r>
              <a:rPr lang="en-US" altLang="ko-KR" sz="1600" dirty="0"/>
              <a:t>0 1</a:t>
            </a:r>
          </a:p>
          <a:p>
            <a:pPr algn="just"/>
            <a:r>
              <a:rPr lang="en-US" altLang="ko-KR" sz="1600" dirty="0"/>
              <a:t>1 1</a:t>
            </a:r>
          </a:p>
          <a:p>
            <a:pPr algn="just"/>
            <a:r>
              <a:rPr lang="en-US" altLang="ko-KR" sz="1600" dirty="0"/>
              <a:t>0 1</a:t>
            </a:r>
          </a:p>
        </p:txBody>
      </p:sp>
    </p:spTree>
    <p:extLst>
      <p:ext uri="{BB962C8B-B14F-4D97-AF65-F5344CB8AC3E}">
        <p14:creationId xmlns:p14="http://schemas.microsoft.com/office/powerpoint/2010/main" val="5768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A08B1A-5EF4-4E21-A75F-BFE93709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70" y="0"/>
            <a:ext cx="8311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0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2EFCC-F702-4B88-8466-687C845B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41" y="449831"/>
            <a:ext cx="155266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1</a:t>
            </a:r>
            <a:r>
              <a:rPr lang="en-US" altLang="ko-KR" sz="2000" dirty="0"/>
              <a:t> 0 </a:t>
            </a:r>
            <a:r>
              <a:rPr lang="en-US" altLang="ko-KR" sz="2000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1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1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1</a:t>
            </a:r>
            <a:r>
              <a:rPr lang="en-US" altLang="ko-KR" sz="2000" dirty="0"/>
              <a:t> --- A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0 </a:t>
            </a:r>
            <a:r>
              <a:rPr lang="en-US" altLang="ko-KR" sz="2000" dirty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sz="2000" dirty="0"/>
              <a:t>0 </a:t>
            </a:r>
            <a:r>
              <a:rPr lang="en-US" altLang="ko-KR" sz="2000" dirty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70C0"/>
                </a:solidFill>
              </a:rPr>
              <a:t>1</a:t>
            </a:r>
            <a:r>
              <a:rPr lang="ko-KR" altLang="en-US" sz="2000" dirty="0"/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sz="2000" dirty="0"/>
              <a:t>0 </a:t>
            </a:r>
            <a:r>
              <a:rPr lang="en-US" altLang="ko-KR" sz="2000" dirty="0">
                <a:solidFill>
                  <a:srgbClr val="0070C0"/>
                </a:solidFill>
              </a:rPr>
              <a:t>1</a:t>
            </a:r>
            <a:r>
              <a:rPr lang="en-US" altLang="ko-KR" sz="2000" dirty="0"/>
              <a:t> --- B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1 </a:t>
            </a:r>
            <a:r>
              <a:rPr lang="en-US" altLang="ko-KR" sz="2000" dirty="0"/>
              <a:t>--- C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1 0</a:t>
            </a:r>
          </a:p>
          <a:p>
            <a:pPr marL="0" indent="0">
              <a:buNone/>
            </a:pPr>
            <a:r>
              <a:rPr lang="en-US" altLang="ko-KR" sz="2000" dirty="0"/>
              <a:t>1 0</a:t>
            </a:r>
          </a:p>
          <a:p>
            <a:pPr marL="0" indent="0">
              <a:buNone/>
            </a:pPr>
            <a:r>
              <a:rPr lang="en-US" altLang="ko-KR" sz="2000" dirty="0"/>
              <a:t>1 1 --- D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37DBCF0-E417-4099-AE4E-D69AAA609A28}"/>
              </a:ext>
            </a:extLst>
          </p:cNvPr>
          <p:cNvSpPr txBox="1">
            <a:spLocks/>
          </p:cNvSpPr>
          <p:nvPr/>
        </p:nvSpPr>
        <p:spPr>
          <a:xfrm>
            <a:off x="4757257" y="686121"/>
            <a:ext cx="15526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1 0 1 1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1 1 1 1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0 1 1 1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0 1 0 0</a:t>
            </a:r>
          </a:p>
        </p:txBody>
      </p:sp>
    </p:spTree>
    <p:extLst>
      <p:ext uri="{BB962C8B-B14F-4D97-AF65-F5344CB8AC3E}">
        <p14:creationId xmlns:p14="http://schemas.microsoft.com/office/powerpoint/2010/main" val="341139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321</Words>
  <Application>Microsoft Office PowerPoint</Application>
  <PresentationFormat>와이드스크린</PresentationFormat>
  <Paragraphs>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PA5 algorithm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PA5 algorithm</dc:title>
  <dc:creator>sonnyok123@gmail.com</dc:creator>
  <cp:lastModifiedBy>sonnyok123@gmail.com</cp:lastModifiedBy>
  <cp:revision>10</cp:revision>
  <dcterms:created xsi:type="dcterms:W3CDTF">2020-04-10T13:38:15Z</dcterms:created>
  <dcterms:modified xsi:type="dcterms:W3CDTF">2020-04-29T03:50:57Z</dcterms:modified>
</cp:coreProperties>
</file>