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97AAC-E4C8-4BFC-A782-FDF0629A6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A614FC-C649-43CC-AF6C-03FBF79B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F49DB-989D-4DED-8C38-5F58FEED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FA76D-9512-4A28-9D6B-40E0A3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E729A-AD8D-4498-9E5B-B4C26573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3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79B91-033E-4398-9F33-EFF59AAE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43C8F-50D8-4BA3-AC00-105B55595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31D41-13A9-4077-96E2-1978DBD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24ABA-A60B-4BED-85EF-777A2774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58F9C-361A-498B-853F-FCE9A094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13533-B8F2-42D0-A128-1AB7917AE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12949-7A4C-4632-BAFC-763205AD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5A7EF-BD2B-4B70-BD2E-6F610DE8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88535-4661-433B-9764-1ACC4BF1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01859-5A7A-4A17-BDA3-FBB85EEE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4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5A696-0BD3-4487-ACA2-C4D230FE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9F37B-DE3F-4AE5-866C-F0D710FC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05026-309D-490F-8ABF-D62E9C56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79D88-3BCC-49D3-B611-6D1637F5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BE58-2C3A-40F1-9F55-F25C26C1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4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F96F-5B28-45EF-8238-1AA9ECC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49D80-4AE4-406E-8C73-C2CD8366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08492-6D30-495A-A3E2-C898F27D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4223A-C39C-439A-BB51-9FFEDB6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0E68A-FA38-4E72-83D5-EFA7FC02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5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56904-4E8A-4A00-96DA-00E3CCEE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FF3EC-1F3B-44BB-ACDE-CE81BB1B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06BFB-8FEC-498B-9106-8C51BCD93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A9DA2-C2F0-4BA8-9AB4-EA3BD5EE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22D27-DF7A-4BDB-88B2-3EE535FB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98AB6-204B-47D0-AA46-77EAAE6D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7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DCC0-6BC5-4E54-AD0D-4B2E023C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FDA52-079A-4A41-ADC3-C1455A62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AF466-B919-4BAD-8816-CFB929D6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C7EC38-6306-4BC6-9AA4-0570B0455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51868-368C-4618-ABFA-DC9C194AF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B58EC4-E1ED-45FC-ACE7-969A3D72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8FE052-F15F-40FB-9DE9-2E569DC2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80133-07C6-448B-8BCB-29394B02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9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7BF36-CD69-4A16-ADBC-C084C731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DF7F7E-BA7B-4718-B63B-7C60C995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F4A9B7-B468-4048-8A9F-18A552A5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D2E6B-63D8-4811-815C-23666744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3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240A1-D891-4FFF-ACB8-49C218CB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B6023-31BF-44ED-BD7B-BAB37405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851F5-2511-4882-835A-9422168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BB82E-5E51-4584-A13E-A547E471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EED90-8E7E-4B9B-BCAE-AAE30F9E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ACEF7-2FFA-423B-9FCA-86F5D1E78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6282A-FD92-459E-9EAF-18A6D91A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16A99-DDC7-49C6-95FC-CFB5D3C2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4A322-E730-4A32-8857-6BA1D2ED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5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4461D-5811-48C6-82FF-6F068EB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683C-71B9-4872-ABEF-8AF586189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13BD9-9E42-4C45-AFE0-04B4DB1B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FEC866-5B32-4621-B481-6AF25C8E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63C70-ED5C-4A6F-B2B4-E94E44BF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F2C86-6644-4F8A-9CB7-BB78375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0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3D384-9AC2-4B11-8E5C-464C7856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7F1AD-3EFC-434A-996D-B1EA96C2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1BDD0-1B85-4AF7-8285-EAA86C177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D566-1624-4F7E-91F3-BAC25C1580CC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54FCF-5179-4F18-9EFB-1EA63E964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0F66B-D746-4FF8-A972-9B0169550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B12DF-F2C4-4EB0-9398-03F8B022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5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9661AD1A-21D8-4CF6-8711-FCFBDBC3680C}"/>
              </a:ext>
            </a:extLst>
          </p:cNvPr>
          <p:cNvSpPr/>
          <p:nvPr/>
        </p:nvSpPr>
        <p:spPr>
          <a:xfrm>
            <a:off x="8057147" y="2225524"/>
            <a:ext cx="695325" cy="476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F0C21CA-DE7E-4AAD-B6DA-42F8ACEE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79" y="117568"/>
            <a:ext cx="4600532" cy="2827309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BD3077F-DAA5-43E1-9245-A5040D55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579" y="0"/>
            <a:ext cx="9144000" cy="40677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PA7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BAF6563-F6CF-464E-9743-D21CA852A479}"/>
              </a:ext>
            </a:extLst>
          </p:cNvPr>
          <p:cNvSpPr txBox="1">
            <a:spLocks/>
          </p:cNvSpPr>
          <p:nvPr/>
        </p:nvSpPr>
        <p:spPr>
          <a:xfrm>
            <a:off x="77202" y="218929"/>
            <a:ext cx="8951496" cy="605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Fact finding &amp; </a:t>
            </a:r>
            <a:r>
              <a:rPr lang="en-US" altLang="ko-KR" sz="1600" dirty="0">
                <a:solidFill>
                  <a:srgbClr val="FFC000"/>
                </a:solidFill>
              </a:rPr>
              <a:t>Condition</a:t>
            </a:r>
          </a:p>
          <a:p>
            <a:pPr marL="457200" indent="-457200" algn="l">
              <a:buAutoNum type="arabicParenR"/>
            </a:pPr>
            <a:r>
              <a:rPr lang="ko-KR" altLang="en-US" sz="1600" dirty="0"/>
              <a:t>접한 원들 사이에 있는 원들은 비교를 생략한다</a:t>
            </a:r>
            <a:r>
              <a:rPr lang="en-US" altLang="ko-KR" sz="1600" dirty="0"/>
              <a:t>. By joint = { }, parents = { }</a:t>
            </a:r>
          </a:p>
          <a:p>
            <a:pPr marL="457200" indent="-457200" algn="l">
              <a:buAutoNum type="arabicParenR"/>
            </a:pPr>
            <a:r>
              <a:rPr lang="ko-KR" altLang="en-US" sz="1600" dirty="0"/>
              <a:t>비교할 대상의 원이 현재 원보다 큰 원이 되면 루프 탈출</a:t>
            </a:r>
            <a:endParaRPr lang="en-US" altLang="ko-KR" sz="1600" dirty="0"/>
          </a:p>
          <a:p>
            <a:pPr marL="457200" indent="-457200" algn="l">
              <a:buAutoNum type="arabicParenR"/>
            </a:pPr>
            <a:r>
              <a:rPr lang="ko-KR" altLang="en-US" sz="1600" dirty="0"/>
              <a:t>비교할 대상의 원이 이전에 있는 모든 원들 중 </a:t>
            </a:r>
            <a:r>
              <a:rPr lang="en-US" altLang="ko-KR" sz="1600" dirty="0"/>
              <a:t>max</a:t>
            </a:r>
            <a:r>
              <a:rPr lang="ko-KR" altLang="en-US" sz="1600" dirty="0"/>
              <a:t>면 루프 탈출</a:t>
            </a:r>
            <a:endParaRPr lang="en-US" altLang="ko-KR" sz="1600" dirty="0"/>
          </a:p>
          <a:p>
            <a:pPr marL="457200" indent="-457200" algn="l">
              <a:buAutoNum type="arabicParenR"/>
            </a:pPr>
            <a:r>
              <a:rPr lang="ko-KR" altLang="en-US" sz="1600" dirty="0"/>
              <a:t>멀리 떨어져 있는 경우 반복문을 수행하지 않음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max_x_point</a:t>
            </a:r>
            <a:endParaRPr lang="en-US" altLang="ko-KR" sz="1600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B508F358-68AC-480A-AF53-946389366794}"/>
              </a:ext>
            </a:extLst>
          </p:cNvPr>
          <p:cNvSpPr txBox="1">
            <a:spLocks/>
          </p:cNvSpPr>
          <p:nvPr/>
        </p:nvSpPr>
        <p:spPr>
          <a:xfrm>
            <a:off x="2648952" y="2254552"/>
            <a:ext cx="8951496" cy="605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586E8BA-9D01-400A-9F01-599869F5F7A9}"/>
              </a:ext>
            </a:extLst>
          </p:cNvPr>
          <p:cNvSpPr/>
          <p:nvPr/>
        </p:nvSpPr>
        <p:spPr>
          <a:xfrm rot="10800000">
            <a:off x="7772399" y="2683264"/>
            <a:ext cx="632410" cy="209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9548253-20F3-4D79-880C-73952444C247}"/>
              </a:ext>
            </a:extLst>
          </p:cNvPr>
          <p:cNvSpPr/>
          <p:nvPr/>
        </p:nvSpPr>
        <p:spPr>
          <a:xfrm>
            <a:off x="8133974" y="2255801"/>
            <a:ext cx="657601" cy="420724"/>
          </a:xfrm>
          <a:custGeom>
            <a:avLst/>
            <a:gdLst>
              <a:gd name="connsiteX0" fmla="*/ 457576 w 657601"/>
              <a:gd name="connsiteY0" fmla="*/ 411199 h 420724"/>
              <a:gd name="connsiteX1" fmla="*/ 228976 w 657601"/>
              <a:gd name="connsiteY1" fmla="*/ 401674 h 420724"/>
              <a:gd name="connsiteX2" fmla="*/ 171826 w 657601"/>
              <a:gd name="connsiteY2" fmla="*/ 373099 h 420724"/>
              <a:gd name="connsiteX3" fmla="*/ 57526 w 657601"/>
              <a:gd name="connsiteY3" fmla="*/ 354049 h 420724"/>
              <a:gd name="connsiteX4" fmla="*/ 28951 w 657601"/>
              <a:gd name="connsiteY4" fmla="*/ 325474 h 420724"/>
              <a:gd name="connsiteX5" fmla="*/ 376 w 657601"/>
              <a:gd name="connsiteY5" fmla="*/ 306424 h 420724"/>
              <a:gd name="connsiteX6" fmla="*/ 19426 w 657601"/>
              <a:gd name="connsiteY6" fmla="*/ 182599 h 420724"/>
              <a:gd name="connsiteX7" fmla="*/ 57526 w 657601"/>
              <a:gd name="connsiteY7" fmla="*/ 96874 h 420724"/>
              <a:gd name="connsiteX8" fmla="*/ 114676 w 657601"/>
              <a:gd name="connsiteY8" fmla="*/ 58774 h 420724"/>
              <a:gd name="connsiteX9" fmla="*/ 143251 w 657601"/>
              <a:gd name="connsiteY9" fmla="*/ 39724 h 420724"/>
              <a:gd name="connsiteX10" fmla="*/ 219451 w 657601"/>
              <a:gd name="connsiteY10" fmla="*/ 20674 h 420724"/>
              <a:gd name="connsiteX11" fmla="*/ 257551 w 657601"/>
              <a:gd name="connsiteY11" fmla="*/ 1624 h 420724"/>
              <a:gd name="connsiteX12" fmla="*/ 524251 w 657601"/>
              <a:gd name="connsiteY12" fmla="*/ 20674 h 420724"/>
              <a:gd name="connsiteX13" fmla="*/ 590926 w 657601"/>
              <a:gd name="connsiteY13" fmla="*/ 58774 h 420724"/>
              <a:gd name="connsiteX14" fmla="*/ 619501 w 657601"/>
              <a:gd name="connsiteY14" fmla="*/ 68299 h 420724"/>
              <a:gd name="connsiteX15" fmla="*/ 638551 w 657601"/>
              <a:gd name="connsiteY15" fmla="*/ 96874 h 420724"/>
              <a:gd name="connsiteX16" fmla="*/ 648076 w 657601"/>
              <a:gd name="connsiteY16" fmla="*/ 163549 h 420724"/>
              <a:gd name="connsiteX17" fmla="*/ 657601 w 657601"/>
              <a:gd name="connsiteY17" fmla="*/ 192124 h 420724"/>
              <a:gd name="connsiteX18" fmla="*/ 648076 w 657601"/>
              <a:gd name="connsiteY18" fmla="*/ 287374 h 420724"/>
              <a:gd name="connsiteX19" fmla="*/ 638551 w 657601"/>
              <a:gd name="connsiteY19" fmla="*/ 315949 h 420724"/>
              <a:gd name="connsiteX20" fmla="*/ 457576 w 657601"/>
              <a:gd name="connsiteY20" fmla="*/ 363574 h 420724"/>
              <a:gd name="connsiteX21" fmla="*/ 419476 w 657601"/>
              <a:gd name="connsiteY21" fmla="*/ 382624 h 420724"/>
              <a:gd name="connsiteX22" fmla="*/ 400426 w 657601"/>
              <a:gd name="connsiteY22" fmla="*/ 420724 h 42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7601" h="420724">
                <a:moveTo>
                  <a:pt x="457576" y="411199"/>
                </a:moveTo>
                <a:cubicBezTo>
                  <a:pt x="381376" y="408024"/>
                  <a:pt x="305034" y="407308"/>
                  <a:pt x="228976" y="401674"/>
                </a:cubicBezTo>
                <a:cubicBezTo>
                  <a:pt x="200871" y="399592"/>
                  <a:pt x="195837" y="385104"/>
                  <a:pt x="171826" y="373099"/>
                </a:cubicBezTo>
                <a:cubicBezTo>
                  <a:pt x="139911" y="357142"/>
                  <a:pt x="84688" y="357067"/>
                  <a:pt x="57526" y="354049"/>
                </a:cubicBezTo>
                <a:cubicBezTo>
                  <a:pt x="48001" y="344524"/>
                  <a:pt x="39299" y="334098"/>
                  <a:pt x="28951" y="325474"/>
                </a:cubicBezTo>
                <a:cubicBezTo>
                  <a:pt x="20157" y="318145"/>
                  <a:pt x="1137" y="317846"/>
                  <a:pt x="376" y="306424"/>
                </a:cubicBezTo>
                <a:cubicBezTo>
                  <a:pt x="-2402" y="264756"/>
                  <a:pt x="10823" y="223464"/>
                  <a:pt x="19426" y="182599"/>
                </a:cubicBezTo>
                <a:cubicBezTo>
                  <a:pt x="23317" y="164117"/>
                  <a:pt x="38043" y="113922"/>
                  <a:pt x="57526" y="96874"/>
                </a:cubicBezTo>
                <a:cubicBezTo>
                  <a:pt x="74756" y="81797"/>
                  <a:pt x="95626" y="71474"/>
                  <a:pt x="114676" y="58774"/>
                </a:cubicBezTo>
                <a:cubicBezTo>
                  <a:pt x="124201" y="52424"/>
                  <a:pt x="132391" y="43344"/>
                  <a:pt x="143251" y="39724"/>
                </a:cubicBezTo>
                <a:cubicBezTo>
                  <a:pt x="187185" y="25079"/>
                  <a:pt x="161981" y="32168"/>
                  <a:pt x="219451" y="20674"/>
                </a:cubicBezTo>
                <a:cubicBezTo>
                  <a:pt x="232151" y="14324"/>
                  <a:pt x="243362" y="2170"/>
                  <a:pt x="257551" y="1624"/>
                </a:cubicBezTo>
                <a:cubicBezTo>
                  <a:pt x="392776" y="-3577"/>
                  <a:pt x="423988" y="3963"/>
                  <a:pt x="524251" y="20674"/>
                </a:cubicBezTo>
                <a:cubicBezTo>
                  <a:pt x="552949" y="39806"/>
                  <a:pt x="557089" y="44272"/>
                  <a:pt x="590926" y="58774"/>
                </a:cubicBezTo>
                <a:cubicBezTo>
                  <a:pt x="600154" y="62729"/>
                  <a:pt x="609976" y="65124"/>
                  <a:pt x="619501" y="68299"/>
                </a:cubicBezTo>
                <a:cubicBezTo>
                  <a:pt x="625851" y="77824"/>
                  <a:pt x="635262" y="85909"/>
                  <a:pt x="638551" y="96874"/>
                </a:cubicBezTo>
                <a:cubicBezTo>
                  <a:pt x="645002" y="118378"/>
                  <a:pt x="643673" y="141534"/>
                  <a:pt x="648076" y="163549"/>
                </a:cubicBezTo>
                <a:cubicBezTo>
                  <a:pt x="650045" y="173394"/>
                  <a:pt x="654426" y="182599"/>
                  <a:pt x="657601" y="192124"/>
                </a:cubicBezTo>
                <a:cubicBezTo>
                  <a:pt x="654426" y="223874"/>
                  <a:pt x="652928" y="255837"/>
                  <a:pt x="648076" y="287374"/>
                </a:cubicBezTo>
                <a:cubicBezTo>
                  <a:pt x="646549" y="297297"/>
                  <a:pt x="645651" y="308849"/>
                  <a:pt x="638551" y="315949"/>
                </a:cubicBezTo>
                <a:cubicBezTo>
                  <a:pt x="580032" y="374468"/>
                  <a:pt x="544425" y="356893"/>
                  <a:pt x="457576" y="363574"/>
                </a:cubicBezTo>
                <a:cubicBezTo>
                  <a:pt x="444876" y="369924"/>
                  <a:pt x="429516" y="372584"/>
                  <a:pt x="419476" y="382624"/>
                </a:cubicBezTo>
                <a:cubicBezTo>
                  <a:pt x="409436" y="392664"/>
                  <a:pt x="400426" y="420724"/>
                  <a:pt x="400426" y="4207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C0DFEDE-3F2D-4E79-80E4-652650537362}"/>
              </a:ext>
            </a:extLst>
          </p:cNvPr>
          <p:cNvSpPr/>
          <p:nvPr/>
        </p:nvSpPr>
        <p:spPr>
          <a:xfrm>
            <a:off x="263441" y="1894148"/>
            <a:ext cx="1495425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C074823-016B-4FE4-AE79-3AA29EAE12CD}"/>
              </a:ext>
            </a:extLst>
          </p:cNvPr>
          <p:cNvSpPr/>
          <p:nvPr/>
        </p:nvSpPr>
        <p:spPr>
          <a:xfrm>
            <a:off x="1605714" y="3085075"/>
            <a:ext cx="306303" cy="2529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3FFD3A3-8BAF-48E8-8DDA-52C5A7128DE9}"/>
              </a:ext>
            </a:extLst>
          </p:cNvPr>
          <p:cNvSpPr/>
          <p:nvPr/>
        </p:nvSpPr>
        <p:spPr>
          <a:xfrm>
            <a:off x="2081838" y="2552700"/>
            <a:ext cx="827925" cy="7852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BBF0EF-0405-4596-8A72-5FC10FC60C62}"/>
              </a:ext>
            </a:extLst>
          </p:cNvPr>
          <p:cNvCxnSpPr/>
          <p:nvPr/>
        </p:nvCxnSpPr>
        <p:spPr>
          <a:xfrm>
            <a:off x="2909763" y="2038350"/>
            <a:ext cx="0" cy="1299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32E22E9-AF96-4CEC-983E-854560DDAF67}"/>
              </a:ext>
            </a:extLst>
          </p:cNvPr>
          <p:cNvSpPr/>
          <p:nvPr/>
        </p:nvSpPr>
        <p:spPr>
          <a:xfrm>
            <a:off x="3533712" y="1971022"/>
            <a:ext cx="1480883" cy="146150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BE848C-D87B-4E41-9208-F5AEC5E52368}"/>
              </a:ext>
            </a:extLst>
          </p:cNvPr>
          <p:cNvCxnSpPr>
            <a:cxnSpLocks/>
          </p:cNvCxnSpPr>
          <p:nvPr/>
        </p:nvCxnSpPr>
        <p:spPr>
          <a:xfrm flipH="1">
            <a:off x="3550412" y="2701774"/>
            <a:ext cx="743951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E5B749-BD11-47BC-96A2-7AEE6D63AA43}"/>
              </a:ext>
            </a:extLst>
          </p:cNvPr>
          <p:cNvSpPr txBox="1"/>
          <p:nvPr/>
        </p:nvSpPr>
        <p:spPr>
          <a:xfrm>
            <a:off x="2382814" y="332836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Max_x_point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F310517-0A0A-4B41-82AD-3DDAA6B7B3D5}"/>
              </a:ext>
            </a:extLst>
          </p:cNvPr>
          <p:cNvCxnSpPr>
            <a:cxnSpLocks/>
          </p:cNvCxnSpPr>
          <p:nvPr/>
        </p:nvCxnSpPr>
        <p:spPr>
          <a:xfrm flipH="1">
            <a:off x="-23999" y="2683264"/>
            <a:ext cx="2933762" cy="153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5064A35-70AE-49A5-A853-AD28AD180F1C}"/>
              </a:ext>
            </a:extLst>
          </p:cNvPr>
          <p:cNvSpPr txBox="1"/>
          <p:nvPr/>
        </p:nvSpPr>
        <p:spPr>
          <a:xfrm>
            <a:off x="4776218" y="3306502"/>
            <a:ext cx="1389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원의 </a:t>
            </a:r>
            <a:r>
              <a:rPr lang="en-US" altLang="ko-KR" sz="1400" dirty="0"/>
              <a:t>boundary</a:t>
            </a:r>
            <a:endParaRPr lang="ko-KR" altLang="en-US" sz="14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56D9E8-C91E-4751-9A05-E440CA10E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99" y="3213229"/>
            <a:ext cx="5046922" cy="317373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DFE95F0-BCEA-4C5C-97D1-5AA11A91179F}"/>
              </a:ext>
            </a:extLst>
          </p:cNvPr>
          <p:cNvSpPr txBox="1"/>
          <p:nvPr/>
        </p:nvSpPr>
        <p:spPr>
          <a:xfrm>
            <a:off x="15893" y="376173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Critical Point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4B8F01-6D45-42D7-915A-61D6E095F2A5}"/>
              </a:ext>
            </a:extLst>
          </p:cNvPr>
          <p:cNvSpPr txBox="1"/>
          <p:nvPr/>
        </p:nvSpPr>
        <p:spPr>
          <a:xfrm>
            <a:off x="85710" y="4122412"/>
            <a:ext cx="5783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 조건들에 걸러지지 않는 원들의 조합의 경우 </a:t>
            </a:r>
            <a:r>
              <a:rPr lang="en-US" altLang="ko-KR" sz="1400" dirty="0"/>
              <a:t>n^2 </a:t>
            </a:r>
            <a:r>
              <a:rPr lang="ko-KR" altLang="en-US" sz="1400" dirty="0"/>
              <a:t>복잡도를 가졌다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E000C4-0C48-4572-908F-FB78A1EA084C}"/>
              </a:ext>
            </a:extLst>
          </p:cNvPr>
          <p:cNvSpPr txBox="1"/>
          <p:nvPr/>
        </p:nvSpPr>
        <p:spPr>
          <a:xfrm>
            <a:off x="-3304" y="447638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Analysis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40EC24-E4BA-419C-8B48-35A863EEFFE3}"/>
              </a:ext>
            </a:extLst>
          </p:cNvPr>
          <p:cNvSpPr txBox="1"/>
          <p:nvPr/>
        </p:nvSpPr>
        <p:spPr>
          <a:xfrm>
            <a:off x="33689" y="4884709"/>
            <a:ext cx="6688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Time</a:t>
            </a:r>
            <a:r>
              <a:rPr lang="ko-KR" altLang="en-US" sz="1400" dirty="0"/>
              <a:t> </a:t>
            </a:r>
            <a:r>
              <a:rPr lang="en-US" altLang="ko-KR" sz="1400" dirty="0"/>
              <a:t>complexity</a:t>
            </a:r>
            <a:r>
              <a:rPr lang="ko-KR" altLang="en-US" sz="1400" dirty="0"/>
              <a:t> </a:t>
            </a:r>
            <a:r>
              <a:rPr lang="en-US" altLang="ko-KR" sz="1400" dirty="0"/>
              <a:t>: O(n^2) –</a:t>
            </a:r>
            <a:r>
              <a:rPr lang="ko-KR" altLang="en-US" sz="1400" dirty="0"/>
              <a:t>최악의 경우 모든 원들이 첫번째 노드까지 비교 수행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2 + 3 + 4 + … + n = n(n-1)/2 - 1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E1C16-79CE-42B2-92A8-C5FC4555FCEB}"/>
              </a:ext>
            </a:extLst>
          </p:cNvPr>
          <p:cNvSpPr txBox="1"/>
          <p:nvPr/>
        </p:nvSpPr>
        <p:spPr>
          <a:xfrm>
            <a:off x="33689" y="5504901"/>
            <a:ext cx="6280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Space</a:t>
            </a:r>
            <a:r>
              <a:rPr lang="ko-KR" altLang="en-US" sz="1400" dirty="0"/>
              <a:t> </a:t>
            </a:r>
            <a:r>
              <a:rPr lang="en-US" altLang="ko-KR" sz="1400" dirty="0"/>
              <a:t>complexity</a:t>
            </a:r>
            <a:r>
              <a:rPr lang="ko-KR" altLang="en-US" sz="1400" dirty="0"/>
              <a:t> </a:t>
            </a:r>
            <a:r>
              <a:rPr lang="en-US" altLang="ko-KR" sz="1400" dirty="0"/>
              <a:t>: O(3n)</a:t>
            </a:r>
          </a:p>
          <a:p>
            <a:r>
              <a:rPr lang="en-US" altLang="ko-KR" sz="1400" dirty="0" err="1"/>
              <a:t>Ballon</a:t>
            </a:r>
            <a:r>
              <a:rPr lang="en-US" altLang="ko-KR" sz="1400" dirty="0"/>
              <a:t> (n) + parents + joint (n) – parents</a:t>
            </a:r>
            <a:r>
              <a:rPr lang="ko-KR" altLang="en-US" sz="1400" dirty="0"/>
              <a:t>의 요소 </a:t>
            </a:r>
            <a:r>
              <a:rPr lang="en-US" altLang="ko-KR" sz="1400" dirty="0"/>
              <a:t>+ joint</a:t>
            </a:r>
            <a:r>
              <a:rPr lang="ko-KR" altLang="en-US" sz="1400" dirty="0"/>
              <a:t>의 요소의 합은 </a:t>
            </a:r>
            <a:r>
              <a:rPr lang="en-US" altLang="ko-KR" sz="1400" dirty="0"/>
              <a:t>n</a:t>
            </a:r>
            <a:r>
              <a:rPr lang="ko-KR" altLang="en-US" sz="1400" dirty="0"/>
              <a:t>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02BAB7-9C0E-41F1-B6C4-359A44ECBDD2}"/>
              </a:ext>
            </a:extLst>
          </p:cNvPr>
          <p:cNvSpPr txBox="1"/>
          <p:nvPr/>
        </p:nvSpPr>
        <p:spPr>
          <a:xfrm>
            <a:off x="15893" y="655022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21600685 </a:t>
            </a:r>
            <a:r>
              <a:rPr lang="ko-KR" altLang="en-US" sz="1400" dirty="0" err="1"/>
              <a:t>조예성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2" grpId="0" animBg="1"/>
      <p:bldP spid="40" grpId="0"/>
      <p:bldP spid="4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147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9</cp:revision>
  <dcterms:created xsi:type="dcterms:W3CDTF">2020-05-08T12:41:12Z</dcterms:created>
  <dcterms:modified xsi:type="dcterms:W3CDTF">2020-05-13T03:33:24Z</dcterms:modified>
</cp:coreProperties>
</file>