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3D33A-FE7D-482C-8A69-91CEE2EBA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DFCE4-8D0F-44DC-9018-8B5270B8D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CF9E8-B707-4E39-B48E-23F6EAC1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C0AC0-94FE-4627-8F98-EDC7AFC5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5BAD7-2F03-4433-B803-1907D31D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2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2BDC4-8D4B-4F4D-A76D-78A2C050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6BD37-0CD1-4C82-9497-5BDD20B0B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88352-8D7F-4E37-8C5C-C4951C76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0A18C-4ADE-42C8-B190-BD094F0E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93EF5-FA97-44C3-80C7-70F7159A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676E24-5EC8-43EB-A461-38A149CEA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B910AC-6287-427A-9227-5C12648FF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CDF82-F1AC-4678-B03A-70B2EEFA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E52ED-2F14-4121-9D6C-B14FF0BD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4B771-AFC2-4F44-A114-4C612433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AD6B4-E395-46DF-9221-F940ADA1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9C377-6981-48DF-87FA-8483B382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A3B2D-341B-4378-9EC1-552F6369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72145-450B-4F43-98AB-98EEB8CB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3113D-08AD-4387-9CA6-5C0F1B0A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9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A7399-DCD8-4E94-A2D7-08D6708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E8329-1A4F-407F-BBB5-785EE787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D2331-0D7F-4DE1-87DD-ACCABD0B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77C53-7DE3-4CD3-8C58-370FD058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396FA-B836-4893-BE3D-59AA41E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13E5-84F6-4A3F-9129-C1B98B30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34BE3-D307-4B3A-8780-522228E37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7BA1D-2FBC-4BD8-9958-1155C782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C09E0-9CFA-4576-9B1E-C8C235FF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ED621-66BE-47F8-854D-AA516A2A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F0EA6-1DAF-436B-B89D-EAE864C3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D6CAE-0EA8-441C-ACCF-CAE3053B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9ED00-0998-4C11-AC16-369E9F4D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107F1-75E0-4EB3-B854-9E46C9A8B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61B6-3A96-423F-8CC6-878587DE4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46236-FCC3-4B00-BDCA-BEB1598F3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477F4-BD9B-4597-9A26-3F80C3C8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35DD8-EF09-4463-890C-FFAAC541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E85796-332C-416E-9358-DD54E729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448DF-A1B7-40CF-B32A-76163951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F58B92-6285-4519-8889-B29ADC56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23BF6C-450C-46CE-AA2D-193185D8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C1781-9D6B-4324-BDBD-31DC9AF5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4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F8279-7103-4F18-A9D7-004AB7C9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A940B-BD76-4AFB-B7DC-BD2CB9C2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113B2-B6C5-48C3-9EC3-921D78C6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5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70007-EFC3-428E-AAE4-E138CE63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2C6F8-874E-451D-96EB-673C9A23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5FF69-320D-4CFF-A1E1-B44A7F8E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71AFA-43C2-4FF4-9D4A-D9DA6506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44A38-FD43-4685-8F49-3E90441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EDD6E-A1E3-43E1-B50A-B30A288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9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41A2-232C-4F51-B3D7-7C66E948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EF9F2C-CCD8-49B0-9FD5-20D19469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0FFFC-B923-448D-93DD-E4E6AB18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76C8C-9222-4544-A30E-B6E125B2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BCD6C-096C-4269-AB83-C8A3CA90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63D1D-87F3-4579-BCE8-26296C82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2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9CEB3C-1433-494A-8BF1-241699FD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82E2C-CE21-43E4-8CBA-D312B191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F5F0-B046-4646-AF0A-4982248FF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6EED-565C-4403-A805-1A9699399026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2B278-47C0-48DC-81EC-E179EB220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11919-1A9B-4714-89A6-95A96A077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9067-5E0D-4FC5-B61D-DA5B2B0B4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0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BE18D29-82D1-4E91-BDDF-FBFE9048B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469783"/>
          </a:xfrm>
        </p:spPr>
        <p:txBody>
          <a:bodyPr/>
          <a:lstStyle/>
          <a:p>
            <a:r>
              <a:rPr lang="en-US" altLang="ko-KR" dirty="0"/>
              <a:t>PA8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AD48FF2-FE10-4154-8A1B-E8B6511BCC3A}"/>
              </a:ext>
            </a:extLst>
          </p:cNvPr>
          <p:cNvSpPr txBox="1">
            <a:spLocks/>
          </p:cNvSpPr>
          <p:nvPr/>
        </p:nvSpPr>
        <p:spPr>
          <a:xfrm>
            <a:off x="68365" y="183616"/>
            <a:ext cx="1990948" cy="46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Fact finding</a:t>
            </a:r>
            <a:endParaRPr lang="ko-KR" altLang="en-US" sz="2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B868AD3-94E1-4F09-8C92-D5FF1517D678}"/>
              </a:ext>
            </a:extLst>
          </p:cNvPr>
          <p:cNvSpPr txBox="1">
            <a:spLocks/>
          </p:cNvSpPr>
          <p:nvPr/>
        </p:nvSpPr>
        <p:spPr>
          <a:xfrm>
            <a:off x="68365" y="544720"/>
            <a:ext cx="10707881" cy="3498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1)</a:t>
            </a:r>
            <a:r>
              <a:rPr lang="ko-KR" altLang="en-US" sz="1600" dirty="0"/>
              <a:t> 이미 방문했던 노드를 다시 재방문시 저장해 놓았던 값을 내주는 </a:t>
            </a:r>
            <a:r>
              <a:rPr lang="en-US" altLang="ko-KR" sz="1600" dirty="0"/>
              <a:t>memo = { } – dynamic programming</a:t>
            </a:r>
          </a:p>
          <a:p>
            <a:pPr algn="l"/>
            <a:r>
              <a:rPr lang="en-US" altLang="ko-KR" sz="1600" dirty="0"/>
              <a:t>2) </a:t>
            </a:r>
            <a:r>
              <a:rPr lang="ko-KR" altLang="en-US" sz="1600" dirty="0"/>
              <a:t>값이 같을 경우를 대비</a:t>
            </a:r>
            <a:r>
              <a:rPr lang="en-US" altLang="ko-KR" sz="1600" dirty="0"/>
              <a:t>, floor</a:t>
            </a:r>
            <a:r>
              <a:rPr lang="ko-KR" altLang="en-US" sz="1600" dirty="0"/>
              <a:t>와 </a:t>
            </a:r>
            <a:r>
              <a:rPr lang="en-US" altLang="ko-KR" sz="1600" dirty="0"/>
              <a:t>index</a:t>
            </a:r>
            <a:r>
              <a:rPr lang="ko-KR" altLang="en-US" sz="1600" dirty="0"/>
              <a:t>를 통해 노드 고유의 </a:t>
            </a:r>
            <a:r>
              <a:rPr lang="en-US" altLang="ko-KR" sz="1600" dirty="0"/>
              <a:t>ID </a:t>
            </a:r>
            <a:r>
              <a:rPr lang="ko-KR" altLang="en-US" sz="1600" dirty="0"/>
              <a:t>설정</a:t>
            </a:r>
            <a:r>
              <a:rPr lang="en-US" altLang="ko-KR" sz="1600" dirty="0"/>
              <a:t> </a:t>
            </a:r>
          </a:p>
          <a:p>
            <a:pPr algn="l"/>
            <a:r>
              <a:rPr lang="en-US" altLang="ko-KR" sz="1600" dirty="0"/>
              <a:t>1 6 10 3</a:t>
            </a:r>
          </a:p>
          <a:p>
            <a:pPr algn="l"/>
            <a:r>
              <a:rPr lang="en-US" altLang="ko-KR" sz="1600" dirty="0"/>
              <a:t>5 5 6 1       </a:t>
            </a:r>
          </a:p>
          <a:p>
            <a:pPr algn="l"/>
            <a:r>
              <a:rPr lang="en-US" altLang="ko-KR" sz="1600" dirty="0"/>
              <a:t>5 7 2 3</a:t>
            </a:r>
          </a:p>
          <a:p>
            <a:pPr algn="l"/>
            <a:r>
              <a:rPr lang="en-US" altLang="ko-KR" sz="1600" dirty="0"/>
              <a:t>11 5 7 4</a:t>
            </a:r>
          </a:p>
          <a:p>
            <a:pPr algn="l"/>
            <a:endParaRPr lang="en-US" altLang="ko-KR" sz="1600" dirty="0"/>
          </a:p>
          <a:p>
            <a:pPr marL="342900" indent="-342900">
              <a:buAutoNum type="arabicParenR"/>
            </a:pPr>
            <a:endParaRPr lang="ko-KR" altLang="en-US" sz="18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D45D4F47-14A2-4B7F-9562-537D7E6DEAD5}"/>
              </a:ext>
            </a:extLst>
          </p:cNvPr>
          <p:cNvSpPr txBox="1">
            <a:spLocks/>
          </p:cNvSpPr>
          <p:nvPr/>
        </p:nvSpPr>
        <p:spPr>
          <a:xfrm>
            <a:off x="1333849" y="1207031"/>
            <a:ext cx="4158731" cy="394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mountain= {0 : [1,6,10,3], 1:[5,5,6,1], ..}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C6C428-13B4-4F5D-9FBA-3E5081FB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5" y="1168620"/>
            <a:ext cx="5868536" cy="25821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2B4CA4-09CF-4C65-9C3E-8B7A2B0A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46" y="1207031"/>
            <a:ext cx="681232" cy="2678899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3C02B08C-85A1-4364-BB76-2C0E0031F10F}"/>
              </a:ext>
            </a:extLst>
          </p:cNvPr>
          <p:cNvSpPr txBox="1">
            <a:spLocks/>
          </p:cNvSpPr>
          <p:nvPr/>
        </p:nvSpPr>
        <p:spPr>
          <a:xfrm>
            <a:off x="-308135" y="2721260"/>
            <a:ext cx="1990948" cy="46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Critic</a:t>
            </a:r>
            <a:endParaRPr lang="ko-KR" altLang="en-US" sz="20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AC294CB-1E7D-44AC-8F91-DDA79E57D104}"/>
              </a:ext>
            </a:extLst>
          </p:cNvPr>
          <p:cNvSpPr txBox="1">
            <a:spLocks/>
          </p:cNvSpPr>
          <p:nvPr/>
        </p:nvSpPr>
        <p:spPr>
          <a:xfrm>
            <a:off x="68365" y="3537381"/>
            <a:ext cx="10707881" cy="166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r>
              <a:rPr lang="ko-KR" altLang="en-US" sz="1600" dirty="0"/>
              <a:t>노드까지 가는 경우에</a:t>
            </a:r>
            <a:r>
              <a:rPr lang="en-US" altLang="ko-KR" sz="1600" dirty="0"/>
              <a:t>, </a:t>
            </a:r>
            <a:r>
              <a:rPr lang="ko-KR" altLang="en-US" sz="1600" dirty="0"/>
              <a:t>그 과정에 있는 노드의 경우도</a:t>
            </a:r>
            <a:endParaRPr lang="en-US" altLang="ko-KR" sz="1600" dirty="0"/>
          </a:p>
          <a:p>
            <a:pPr algn="l"/>
            <a:r>
              <a:rPr lang="en-US" altLang="ko-KR" sz="1600" dirty="0"/>
              <a:t>memory</a:t>
            </a:r>
            <a:r>
              <a:rPr lang="ko-KR" altLang="en-US" sz="1600" dirty="0"/>
              <a:t>에 저장하는 아이디어</a:t>
            </a:r>
            <a:endParaRPr lang="en-US" altLang="ko-KR" sz="1600" dirty="0"/>
          </a:p>
          <a:p>
            <a:pPr algn="l"/>
            <a:r>
              <a:rPr lang="ko-KR" altLang="en-US" sz="1600" dirty="0"/>
              <a:t>해당 노드의 </a:t>
            </a:r>
            <a:r>
              <a:rPr lang="en-US" altLang="ko-KR" sz="1600" dirty="0"/>
              <a:t>root</a:t>
            </a:r>
            <a:r>
              <a:rPr lang="ko-KR" altLang="en-US" sz="1600" dirty="0"/>
              <a:t>값을 취해서 해보려 했으나 구현 실패 </a:t>
            </a:r>
            <a:r>
              <a:rPr lang="en-US" altLang="ko-KR" sz="1600" dirty="0"/>
              <a:t>-----------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ko-KR" altLang="en-US" sz="1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64CA13-B633-4808-8F49-CB4FA4B8D4B6}"/>
              </a:ext>
            </a:extLst>
          </p:cNvPr>
          <p:cNvSpPr/>
          <p:nvPr/>
        </p:nvSpPr>
        <p:spPr>
          <a:xfrm>
            <a:off x="1853967" y="1627428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04AF86B-4C80-41C8-902A-D263421261F1}"/>
              </a:ext>
            </a:extLst>
          </p:cNvPr>
          <p:cNvSpPr/>
          <p:nvPr/>
        </p:nvSpPr>
        <p:spPr>
          <a:xfrm>
            <a:off x="2305632" y="1627428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1D9F0B-CAE3-4AD2-A831-639E05623EC6}"/>
              </a:ext>
            </a:extLst>
          </p:cNvPr>
          <p:cNvSpPr/>
          <p:nvPr/>
        </p:nvSpPr>
        <p:spPr>
          <a:xfrm>
            <a:off x="2747568" y="1627428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1E9946-F498-437A-B87F-44A65C8E03FA}"/>
              </a:ext>
            </a:extLst>
          </p:cNvPr>
          <p:cNvSpPr/>
          <p:nvPr/>
        </p:nvSpPr>
        <p:spPr>
          <a:xfrm>
            <a:off x="3177094" y="1629442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35DA7BE-3499-4B78-960C-1DB458FFA239}"/>
              </a:ext>
            </a:extLst>
          </p:cNvPr>
          <p:cNvSpPr/>
          <p:nvPr/>
        </p:nvSpPr>
        <p:spPr>
          <a:xfrm>
            <a:off x="1853967" y="1988532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F33394-8B7A-47D9-B07F-7831543C5345}"/>
              </a:ext>
            </a:extLst>
          </p:cNvPr>
          <p:cNvSpPr/>
          <p:nvPr/>
        </p:nvSpPr>
        <p:spPr>
          <a:xfrm>
            <a:off x="2305632" y="1995240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177388B-F575-4AFE-831C-13E8A3B7C30A}"/>
              </a:ext>
            </a:extLst>
          </p:cNvPr>
          <p:cNvSpPr/>
          <p:nvPr/>
        </p:nvSpPr>
        <p:spPr>
          <a:xfrm>
            <a:off x="2740762" y="1995240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CC041D-B7BD-4304-A0D6-C4AB8369DC58}"/>
              </a:ext>
            </a:extLst>
          </p:cNvPr>
          <p:cNvSpPr/>
          <p:nvPr/>
        </p:nvSpPr>
        <p:spPr>
          <a:xfrm>
            <a:off x="3177094" y="1988532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9EE787-19F3-4DE5-A2EB-1AE185D76768}"/>
              </a:ext>
            </a:extLst>
          </p:cNvPr>
          <p:cNvSpPr/>
          <p:nvPr/>
        </p:nvSpPr>
        <p:spPr>
          <a:xfrm>
            <a:off x="1853967" y="2362134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54F4B6F-2EFC-4EAB-8F98-B8F5CDF6EF1C}"/>
              </a:ext>
            </a:extLst>
          </p:cNvPr>
          <p:cNvSpPr/>
          <p:nvPr/>
        </p:nvSpPr>
        <p:spPr>
          <a:xfrm>
            <a:off x="2305632" y="2379668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5282000-04B7-4CF4-A60E-1BCA37492DB4}"/>
              </a:ext>
            </a:extLst>
          </p:cNvPr>
          <p:cNvSpPr/>
          <p:nvPr/>
        </p:nvSpPr>
        <p:spPr>
          <a:xfrm>
            <a:off x="2757297" y="2377354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1CBB793-A53A-4E70-B4CD-79DEBCA4581A}"/>
              </a:ext>
            </a:extLst>
          </p:cNvPr>
          <p:cNvSpPr/>
          <p:nvPr/>
        </p:nvSpPr>
        <p:spPr>
          <a:xfrm>
            <a:off x="3177094" y="2362134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B7DDEF7-1C7F-47B7-B612-6D5726CB89E3}"/>
              </a:ext>
            </a:extLst>
          </p:cNvPr>
          <p:cNvSpPr/>
          <p:nvPr/>
        </p:nvSpPr>
        <p:spPr>
          <a:xfrm>
            <a:off x="1852587" y="2731592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7EAEE6-AF88-4E06-B21A-0441E6D891F6}"/>
              </a:ext>
            </a:extLst>
          </p:cNvPr>
          <p:cNvSpPr/>
          <p:nvPr/>
        </p:nvSpPr>
        <p:spPr>
          <a:xfrm>
            <a:off x="2305632" y="2732582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67E979-4BE0-420C-8728-4F6641696E16}"/>
              </a:ext>
            </a:extLst>
          </p:cNvPr>
          <p:cNvSpPr/>
          <p:nvPr/>
        </p:nvSpPr>
        <p:spPr>
          <a:xfrm>
            <a:off x="2757297" y="2742567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3D42BC4-0F08-4E1C-A4B3-6D431FEF3A31}"/>
              </a:ext>
            </a:extLst>
          </p:cNvPr>
          <p:cNvSpPr/>
          <p:nvPr/>
        </p:nvSpPr>
        <p:spPr>
          <a:xfrm>
            <a:off x="3183765" y="2738544"/>
            <a:ext cx="268448" cy="239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A568C3C5-3AAD-40C7-89C1-3193BECCB472}"/>
              </a:ext>
            </a:extLst>
          </p:cNvPr>
          <p:cNvSpPr/>
          <p:nvPr/>
        </p:nvSpPr>
        <p:spPr>
          <a:xfrm rot="5400000">
            <a:off x="2603174" y="2423326"/>
            <a:ext cx="122508" cy="1832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A538EC43-2815-4F76-92A7-AA547FCE0E76}"/>
              </a:ext>
            </a:extLst>
          </p:cNvPr>
          <p:cNvSpPr/>
          <p:nvPr/>
        </p:nvSpPr>
        <p:spPr>
          <a:xfrm>
            <a:off x="2835903" y="2230616"/>
            <a:ext cx="122508" cy="1832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78B0DD21-44D1-4EC7-ABF2-714CAD861AC8}"/>
              </a:ext>
            </a:extLst>
          </p:cNvPr>
          <p:cNvSpPr/>
          <p:nvPr/>
        </p:nvSpPr>
        <p:spPr>
          <a:xfrm>
            <a:off x="2389849" y="2602430"/>
            <a:ext cx="122508" cy="1832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0F440DA-6EDC-4F52-BB64-32D27CD0F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78" y="3740406"/>
            <a:ext cx="2071400" cy="1252944"/>
          </a:xfrm>
          <a:prstGeom prst="rect">
            <a:avLst/>
          </a:prstGeom>
        </p:spPr>
      </p:pic>
      <p:sp>
        <p:nvSpPr>
          <p:cNvPr id="34" name="부제목 2">
            <a:extLst>
              <a:ext uri="{FF2B5EF4-FFF2-40B4-BE49-F238E27FC236}">
                <a16:creationId xmlns:a16="http://schemas.microsoft.com/office/drawing/2014/main" id="{DD09FDAF-A88B-414B-B062-693B084B2B57}"/>
              </a:ext>
            </a:extLst>
          </p:cNvPr>
          <p:cNvSpPr txBox="1">
            <a:spLocks/>
          </p:cNvSpPr>
          <p:nvPr/>
        </p:nvSpPr>
        <p:spPr>
          <a:xfrm>
            <a:off x="8379678" y="4089743"/>
            <a:ext cx="1899945" cy="30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FF0000"/>
                </a:solidFill>
              </a:rPr>
              <a:t>Path compression?</a:t>
            </a:r>
          </a:p>
          <a:p>
            <a:pPr marL="342900" indent="-342900">
              <a:buAutoNum type="arabicParenR"/>
            </a:pPr>
            <a:endParaRPr lang="ko-KR" altLang="en-US" sz="1800" dirty="0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8B994D17-4C0D-457B-8F06-8C58CB2BDC2D}"/>
              </a:ext>
            </a:extLst>
          </p:cNvPr>
          <p:cNvSpPr txBox="1">
            <a:spLocks/>
          </p:cNvSpPr>
          <p:nvPr/>
        </p:nvSpPr>
        <p:spPr>
          <a:xfrm>
            <a:off x="-138361" y="4693001"/>
            <a:ext cx="1990948" cy="46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Analysis</a:t>
            </a:r>
            <a:endParaRPr lang="ko-KR" altLang="en-US" sz="2000" dirty="0"/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0E29DC67-A6F4-4725-A3A2-23923FB91EBD}"/>
              </a:ext>
            </a:extLst>
          </p:cNvPr>
          <p:cNvSpPr txBox="1">
            <a:spLocks/>
          </p:cNvSpPr>
          <p:nvPr/>
        </p:nvSpPr>
        <p:spPr>
          <a:xfrm>
            <a:off x="138639" y="5049127"/>
            <a:ext cx="10707881" cy="166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r>
              <a:rPr lang="en-US" altLang="ko-KR" sz="1600" dirty="0"/>
              <a:t>Time complexity – </a:t>
            </a:r>
            <a:r>
              <a:rPr lang="ko-KR" altLang="en-US" sz="1600" dirty="0"/>
              <a:t>이중 </a:t>
            </a:r>
            <a:r>
              <a:rPr lang="en-US" altLang="ko-KR" sz="1600" dirty="0"/>
              <a:t>for</a:t>
            </a:r>
            <a:r>
              <a:rPr lang="ko-KR" altLang="en-US" sz="1600" dirty="0"/>
              <a:t>문 </a:t>
            </a:r>
            <a:r>
              <a:rPr lang="en-US" altLang="ko-KR" sz="1600" dirty="0"/>
              <a:t>(</a:t>
            </a:r>
            <a:r>
              <a:rPr lang="ko-KR" altLang="en-US" sz="1600" dirty="0"/>
              <a:t>모든 노드 방문 </a:t>
            </a:r>
            <a:r>
              <a:rPr lang="en-US" altLang="ko-KR" sz="1600" dirty="0"/>
              <a:t>n^2) + </a:t>
            </a:r>
            <a:r>
              <a:rPr lang="ko-KR" altLang="en-US" sz="1600" dirty="0"/>
              <a:t>최악의 경우 저장되는 값 없이 모든 </a:t>
            </a:r>
            <a:r>
              <a:rPr lang="en-US" altLang="ko-KR" sz="1600" dirty="0"/>
              <a:t>4</a:t>
            </a:r>
            <a:r>
              <a:rPr lang="ko-KR" altLang="en-US" sz="1600" dirty="0"/>
              <a:t>경우 비교</a:t>
            </a:r>
            <a:r>
              <a:rPr lang="en-US" altLang="ko-KR" sz="1600" dirty="0"/>
              <a:t>(</a:t>
            </a:r>
            <a:r>
              <a:rPr lang="ko-KR" altLang="en-US" sz="1600" dirty="0"/>
              <a:t>노드당 </a:t>
            </a:r>
            <a:r>
              <a:rPr lang="en-US" altLang="ko-KR" sz="1600" dirty="0"/>
              <a:t>4</a:t>
            </a:r>
            <a:r>
              <a:rPr lang="ko-KR" altLang="en-US" sz="1600" dirty="0"/>
              <a:t>번</a:t>
            </a:r>
            <a:r>
              <a:rPr lang="en-US" altLang="ko-KR" sz="1600" dirty="0"/>
              <a:t>) ---- T((4n)^2) --- O(16n^2)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2)  Space complexity – mountain(n) + </a:t>
            </a:r>
            <a:r>
              <a:rPr lang="en-US" altLang="ko-KR" sz="1600" dirty="0" err="1"/>
              <a:t>max_dic</a:t>
            </a:r>
            <a:r>
              <a:rPr lang="en-US" altLang="ko-KR" sz="1600" dirty="0"/>
              <a:t>(n) + memo(n) = O(3n)</a:t>
            </a:r>
          </a:p>
          <a:p>
            <a:pPr algn="l"/>
            <a:endParaRPr lang="en-US" altLang="ko-KR" sz="1600" dirty="0"/>
          </a:p>
          <a:p>
            <a:pPr marL="342900" indent="-342900">
              <a:buAutoNum type="arabicParenR"/>
            </a:pPr>
            <a:endParaRPr lang="ko-KR" altLang="en-US" sz="1800" dirty="0"/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7E61BC50-A3C5-491A-8CD4-C76C9BC7AC54}"/>
              </a:ext>
            </a:extLst>
          </p:cNvPr>
          <p:cNvSpPr txBox="1">
            <a:spLocks/>
          </p:cNvSpPr>
          <p:nvPr/>
        </p:nvSpPr>
        <p:spPr>
          <a:xfrm>
            <a:off x="9851046" y="148611"/>
            <a:ext cx="1990948" cy="469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21600685 </a:t>
            </a:r>
            <a:r>
              <a:rPr lang="ko-KR" altLang="en-US" sz="2000" dirty="0" err="1"/>
              <a:t>조예성</a:t>
            </a:r>
            <a:endParaRPr lang="ko-KR" altLang="en-US" sz="2000" dirty="0"/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6F46C643-AC6E-467C-A51A-9414020FB97C}"/>
              </a:ext>
            </a:extLst>
          </p:cNvPr>
          <p:cNvSpPr txBox="1">
            <a:spLocks/>
          </p:cNvSpPr>
          <p:nvPr/>
        </p:nvSpPr>
        <p:spPr>
          <a:xfrm>
            <a:off x="271045" y="3112395"/>
            <a:ext cx="1990948" cy="46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B050"/>
                </a:solidFill>
              </a:rPr>
              <a:t>How about this?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171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10</cp:revision>
  <dcterms:created xsi:type="dcterms:W3CDTF">2020-05-15T12:28:34Z</dcterms:created>
  <dcterms:modified xsi:type="dcterms:W3CDTF">2020-05-20T04:05:06Z</dcterms:modified>
</cp:coreProperties>
</file>