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26T23:42:35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20055 8943 0</inkml:trace>
  <inkml:trace contextRef="#ctx0" brushRef="#br0" timeOffset="720.07">20091 9472 0</inkml:trace>
  <inkml:trace contextRef="#ctx0" brushRef="#br0" timeOffset="1167.85">20144 10213 0</inkml:trace>
  <inkml:trace contextRef="#ctx0" brushRef="#br0" timeOffset="19408.37">31027 10848 0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27T03:08:54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18115 11518 0</inkml:trace>
  <inkml:trace contextRef="#ctx0" brushRef="#br0" timeOffset="1183.9">18203 13670 0</inkml:trace>
  <inkml:trace contextRef="#ctx0" brushRef="#br0" timeOffset="3072.15">20585 10283 0</inkml:trace>
  <inkml:trace contextRef="#ctx0" brushRef="#br0" timeOffset="37736.22">32068 3951 0</inkml:trace>
  <inkml:trace contextRef="#ctx0" brushRef="#br0" timeOffset="173392.3">9596 12559 0</inkml:trace>
  <inkml:trace contextRef="#ctx0" brushRef="#br0" timeOffset="205935.73">3545 13988 0</inkml:trace>
  <inkml:trace contextRef="#ctx0" brushRef="#br0" timeOffset="1406.24">3933 13935 0,'-17'0'47,"17"17"-47,0 1 16,0 0 0,17 17-16,19-35 15,34 0 1,1 0-16,-36 0 15,-17-35 1,-1 17-16,19 18 16,17-18-16,-36 1 15,-17-1-15</inkml:trace>
  <inkml:trace contextRef="#ctx0" brushRef="#br0" timeOffset="14671.47">4604 6421 0</inkml:trace>
  <inkml:trace contextRef="#ctx0" brushRef="#br0" timeOffset="42837.94">14146 18256 0</inkml:trace>
  <inkml:trace contextRef="#ctx0" brushRef="#br0" timeOffset="43559.3">17321 17780 0,'0'0'0,"18"0"125,-18 18-125</inkml:trace>
  <inkml:trace contextRef="#ctx0" brushRef="#br0" timeOffset="53334.98">9402 3510 0</inkml:trace>
  <inkml:trace contextRef="#ctx0" brushRef="#br0" timeOffset="56959.05">8008 3369 0</inkml:trace>
  <inkml:trace contextRef="#ctx0" brushRef="#br0" timeOffset="57319.09">9525 3263 0,'18'0'79</inkml:trace>
  <inkml:trace contextRef="#ctx0" brushRef="#br0" timeOffset="58415.25">19703 17833 0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71BF-E97D-495B-B92A-F306589C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6DC99B-B060-4D62-A7EB-F3161B542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C15E2-7ECD-48D9-BF4A-09375F43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7CB04-4472-45E3-97FD-FE118E5C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A9E3B-72FA-47AB-A8BE-3FF58D3C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4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557A2-A027-4BED-A4E7-E26F35A1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6587A-B0FB-49EB-9E1F-E2719605D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2E109-B050-4B82-9325-FBE5C2D4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E66A5-7981-4D98-A7E4-DA16D321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32FAB-D375-4C96-9ADE-5E69BDA3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568669-49D9-4F09-9514-0BDE0F214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3D7D21-6A4C-46A1-B193-F9E85ABD9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0A5DC-0939-4D57-903B-55063174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AE0FF-D485-4BB7-BC34-21C8C22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B0310-B08D-43B8-8DA6-A4B148F3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B956F-222D-4E4D-9064-C8CEEF47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25C23-24F9-4040-BE5B-53AE6831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7F18-0F0F-4F4B-AB34-A11342F2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ECBBF-B7F2-460F-B766-DBAEB4AE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4E004-3CDF-42C5-A22D-79FC2802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5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53556-E09A-45E8-91DE-59CD5C57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5D109-C717-4236-A6FC-15704EAD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7E4B9-BC3C-4FB8-B413-D335953F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41E09-E558-49B5-BBE0-85EBCA6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8C579-9634-486A-971D-C94A4D7A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CA42B-05D8-4CB7-B806-B00771AF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44EAE-0D29-41A5-B0C4-5D49ADAB8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68B9D-F898-49EC-BCC8-AA5551FEB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9B8BE3-0A03-471F-A3C7-6E2208C7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0200C-BFA2-4B56-801B-30D261CB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A8D64-130D-499D-A15D-6BF369D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C7CC7-50D4-4F10-B032-BB4CCDDD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86885-03DC-4C18-A0B6-B17B6526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C32D3-B20D-47A1-B09F-9FE45F7D9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34EA38-CE1E-4E36-96E3-5E379B38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CE2756-88C3-4CB1-9500-438AC5D29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78C5F-94C0-45FE-A4A3-2888F861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20C08F-8586-45B8-9B74-4B1194A3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477D8-32E4-4336-B036-F0EAC898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A84FA-22BB-4024-A2DC-DD9D1278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2FA6FE-7C1C-4D31-A61E-450C5CAB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96FC0B-6193-4FED-99BC-399AB8BF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76B7A6-CD7D-4979-841D-E7684FD2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1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2784BB-EEDF-4266-BBC5-1C54F24A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D5DAE-8C2F-47C7-BF57-8CD5B42B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442DC-0E03-4120-B3EA-183F634A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5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40763-B73A-47E5-AB96-854E1794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6B7BB-3686-42B5-A301-4BE603B1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2BB9BD-1C79-44AC-84F4-1FB8235D6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2BB59-3390-43D2-BCE2-8C058A48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FBA88-559D-4212-8BDF-52FB4346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44634-C560-481B-8BD1-BBCF0056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1CA4-792C-4F37-9C25-16559B84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7BF489-EF0B-4C7E-9BCF-9026BCC9F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3894C-3B43-4FAD-8DD1-6E79A004A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2AB23-ABEF-477A-8CDA-3E3C3D40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13D7A-9AF5-4D2F-B82B-C7FFC6DB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094AF-BA7B-4BF1-A3F3-C2484656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82FDB0-D5A0-4027-8429-D259A1AE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6D1D2-7697-4085-B390-DDA816FE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5AA2-EF42-43C3-B890-13ECD6211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00BF-376B-4854-A0D7-301C4087D85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25804-5A57-42A7-8E84-8B06D1718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DB3F2-69D4-4218-97C9-02864D3F3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DB20-FB5B-47BF-81E4-22826E51B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타원 43">
            <a:extLst>
              <a:ext uri="{FF2B5EF4-FFF2-40B4-BE49-F238E27FC236}">
                <a16:creationId xmlns:a16="http://schemas.microsoft.com/office/drawing/2014/main" id="{9AB7EE03-62EA-4B48-851C-DA5ACFEE3A40}"/>
              </a:ext>
            </a:extLst>
          </p:cNvPr>
          <p:cNvSpPr/>
          <p:nvPr/>
        </p:nvSpPr>
        <p:spPr>
          <a:xfrm>
            <a:off x="6311139" y="4066249"/>
            <a:ext cx="191372" cy="402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E1701ED-20A8-449B-A654-C9F0A61B389C}"/>
              </a:ext>
            </a:extLst>
          </p:cNvPr>
          <p:cNvSpPr/>
          <p:nvPr/>
        </p:nvSpPr>
        <p:spPr>
          <a:xfrm>
            <a:off x="6309746" y="3561693"/>
            <a:ext cx="191372" cy="402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1FCB0-88E1-4ECE-8423-5BC2A4207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447" y="0"/>
            <a:ext cx="9144000" cy="40267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PA9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3F62563-DE18-4C12-B438-B4E7D0E0AFFF}"/>
              </a:ext>
            </a:extLst>
          </p:cNvPr>
          <p:cNvSpPr txBox="1">
            <a:spLocks/>
          </p:cNvSpPr>
          <p:nvPr/>
        </p:nvSpPr>
        <p:spPr>
          <a:xfrm>
            <a:off x="0" y="251670"/>
            <a:ext cx="7315202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Fact Finding &amp; Algorithm flow </a:t>
            </a:r>
            <a:endParaRPr lang="ko-KR" altLang="en-US" sz="2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3AEFE12-1A4C-416D-9228-D77BD79F138E}"/>
              </a:ext>
            </a:extLst>
          </p:cNvPr>
          <p:cNvSpPr txBox="1">
            <a:spLocks/>
          </p:cNvSpPr>
          <p:nvPr/>
        </p:nvSpPr>
        <p:spPr>
          <a:xfrm>
            <a:off x="9892017" y="0"/>
            <a:ext cx="2237065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21600685 </a:t>
            </a:r>
            <a:r>
              <a:rPr lang="ko-KR" altLang="en-US" sz="2000" dirty="0" err="1"/>
              <a:t>조예성</a:t>
            </a:r>
            <a:endParaRPr lang="ko-KR" altLang="en-US" sz="20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9B7E6A1-633C-48EE-B9D8-0E9ACD7A1E51}"/>
              </a:ext>
            </a:extLst>
          </p:cNvPr>
          <p:cNvSpPr txBox="1">
            <a:spLocks/>
          </p:cNvSpPr>
          <p:nvPr/>
        </p:nvSpPr>
        <p:spPr>
          <a:xfrm>
            <a:off x="0" y="654342"/>
            <a:ext cx="12491210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1</a:t>
            </a:r>
            <a:r>
              <a:rPr lang="en-US" altLang="ko-KR" sz="1200" dirty="0"/>
              <a:t>) Input </a:t>
            </a:r>
            <a:r>
              <a:rPr lang="ko-KR" altLang="en-US" sz="1200" dirty="0"/>
              <a:t>데이터</a:t>
            </a:r>
            <a:r>
              <a:rPr lang="en-US" altLang="ko-KR" sz="1200" dirty="0"/>
              <a:t>(</a:t>
            </a:r>
            <a:r>
              <a:rPr lang="ko-KR" altLang="en-US" sz="1200" dirty="0"/>
              <a:t>사람들이 진료를 원하는 날짜</a:t>
            </a:r>
            <a:r>
              <a:rPr lang="en-US" altLang="ko-KR" sz="1200" dirty="0"/>
              <a:t>)</a:t>
            </a:r>
            <a:r>
              <a:rPr lang="ko-KR" altLang="en-US" sz="1200" dirty="0"/>
              <a:t>를 해당 날짜에 예약한 사람의 수로 나타낸다</a:t>
            </a:r>
            <a:endParaRPr lang="ko-KR" altLang="en-US" sz="14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3C9A4A8-D17F-4059-AB14-D800A66D2FF9}"/>
              </a:ext>
            </a:extLst>
          </p:cNvPr>
          <p:cNvSpPr txBox="1">
            <a:spLocks/>
          </p:cNvSpPr>
          <p:nvPr/>
        </p:nvSpPr>
        <p:spPr>
          <a:xfrm>
            <a:off x="125835" y="959147"/>
            <a:ext cx="2105637" cy="78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6 2 14</a:t>
            </a:r>
          </a:p>
          <a:p>
            <a:pPr algn="l"/>
            <a:r>
              <a:rPr lang="en-US" altLang="ko-KR" sz="1200" dirty="0"/>
              <a:t>2 2 3 2 2 3 2 4 2 3 2 2 4 5</a:t>
            </a:r>
            <a:endParaRPr lang="ko-KR" altLang="en-US" sz="12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B5A1F8E-6061-4A44-A8CE-284203401CDD}"/>
              </a:ext>
            </a:extLst>
          </p:cNvPr>
          <p:cNvSpPr txBox="1">
            <a:spLocks/>
          </p:cNvSpPr>
          <p:nvPr/>
        </p:nvSpPr>
        <p:spPr>
          <a:xfrm>
            <a:off x="1914088" y="991302"/>
            <a:ext cx="10214994" cy="62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err="1"/>
              <a:t>date_dic</a:t>
            </a:r>
            <a:r>
              <a:rPr lang="en-US" altLang="ko-KR" sz="1200" dirty="0"/>
              <a:t> = { 2: </a:t>
            </a:r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r>
              <a:rPr lang="en-US" altLang="ko-KR" sz="1200" dirty="0"/>
              <a:t>, 3 : 3, 4 : 2, 5 :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CEE58DE-1E8A-4831-85D0-DAD221C16D22}"/>
              </a:ext>
            </a:extLst>
          </p:cNvPr>
          <p:cNvSpPr txBox="1">
            <a:spLocks/>
          </p:cNvSpPr>
          <p:nvPr/>
        </p:nvSpPr>
        <p:spPr>
          <a:xfrm>
            <a:off x="0" y="1497443"/>
            <a:ext cx="12491210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2) </a:t>
            </a:r>
            <a:r>
              <a:rPr lang="ko-KR" altLang="en-US" sz="1200" dirty="0"/>
              <a:t>저 중 가장 큰 값을 </a:t>
            </a:r>
            <a:r>
              <a:rPr lang="en-US" altLang="ko-KR" sz="1200" dirty="0"/>
              <a:t>U, </a:t>
            </a:r>
            <a:r>
              <a:rPr lang="ko-KR" altLang="en-US" sz="1200" dirty="0"/>
              <a:t>가장 작은 값을 </a:t>
            </a:r>
            <a:r>
              <a:rPr lang="en-US" altLang="ko-KR" sz="1200" dirty="0"/>
              <a:t>L</a:t>
            </a:r>
            <a:r>
              <a:rPr lang="ko-KR" altLang="en-US" sz="1200" dirty="0"/>
              <a:t>로 지정하여 줄여가면서 </a:t>
            </a:r>
            <a:r>
              <a:rPr lang="en-US" altLang="ko-KR" sz="1200" dirty="0"/>
              <a:t>binary search</a:t>
            </a:r>
            <a:r>
              <a:rPr lang="ko-KR" altLang="en-US" sz="1200" dirty="0"/>
              <a:t>를 한다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D064B3E-5692-4757-B731-70865820B89B}"/>
              </a:ext>
            </a:extLst>
          </p:cNvPr>
          <p:cNvSpPr txBox="1">
            <a:spLocks/>
          </p:cNvSpPr>
          <p:nvPr/>
        </p:nvSpPr>
        <p:spPr>
          <a:xfrm>
            <a:off x="0" y="1789657"/>
            <a:ext cx="12491210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3) </a:t>
            </a:r>
            <a:r>
              <a:rPr lang="ko-KR" altLang="en-US" sz="1200" dirty="0"/>
              <a:t>해당 </a:t>
            </a:r>
            <a:r>
              <a:rPr lang="en-US" altLang="ko-KR" sz="1200" dirty="0"/>
              <a:t>range(</a:t>
            </a:r>
            <a:r>
              <a:rPr lang="ko-KR" altLang="en-US" sz="1200" dirty="0"/>
              <a:t>정해 놓은 수용가능한 </a:t>
            </a:r>
            <a:r>
              <a:rPr lang="en-US" altLang="ko-KR" sz="1200" dirty="0"/>
              <a:t>ward)</a:t>
            </a:r>
            <a:r>
              <a:rPr lang="ko-KR" altLang="en-US" sz="1200" dirty="0"/>
              <a:t>를 넘는 날짜를 지정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out_day</a:t>
            </a:r>
            <a:r>
              <a:rPr lang="ko-KR" altLang="en-US" sz="1200" dirty="0"/>
              <a:t>라는 리스트에 </a:t>
            </a:r>
            <a:r>
              <a:rPr lang="ko-KR" altLang="en-US" sz="1200" dirty="0" err="1"/>
              <a:t>넣어줌</a:t>
            </a:r>
            <a:r>
              <a:rPr lang="ko-KR" altLang="en-US" sz="1200" dirty="0"/>
              <a:t> 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8FCB52-B8FF-4319-8EC5-BF3210E0D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31" y="2131972"/>
            <a:ext cx="4191585" cy="23815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6149C66E-8EEB-4513-8CF5-F7D9E018483E}"/>
              </a:ext>
            </a:extLst>
          </p:cNvPr>
          <p:cNvSpPr txBox="1">
            <a:spLocks/>
          </p:cNvSpPr>
          <p:nvPr/>
        </p:nvSpPr>
        <p:spPr>
          <a:xfrm>
            <a:off x="0" y="2322380"/>
            <a:ext cx="12491210" cy="71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4) </a:t>
            </a:r>
            <a:r>
              <a:rPr lang="ko-KR" altLang="en-US" sz="1200" dirty="0"/>
              <a:t>해당 날짜를 기준으로 수용이 가능한 지 여부 판단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can_buffer</a:t>
            </a:r>
            <a:r>
              <a:rPr lang="en-US" altLang="ko-KR" sz="1200" dirty="0"/>
              <a:t>()</a:t>
            </a:r>
            <a:r>
              <a:rPr lang="ko-KR" altLang="en-US" sz="1200" dirty="0"/>
              <a:t> 재귀함수를 통해 그 때 그 때 인원들을 수용하는 시뮬레이션을 돌리고</a:t>
            </a:r>
            <a:endParaRPr lang="en-US" altLang="ko-KR" sz="1200" dirty="0"/>
          </a:p>
          <a:p>
            <a:pPr algn="l"/>
            <a:r>
              <a:rPr lang="ko-KR" altLang="en-US" sz="1200" dirty="0"/>
              <a:t>최종적으로 수용이 가능하면 </a:t>
            </a:r>
            <a:r>
              <a:rPr lang="en-US" altLang="ko-KR" sz="1200" dirty="0" err="1"/>
              <a:t>can_accommodate</a:t>
            </a:r>
            <a:r>
              <a:rPr lang="en-US" altLang="ko-KR" sz="1200" dirty="0"/>
              <a:t>()</a:t>
            </a:r>
            <a:r>
              <a:rPr lang="ko-KR" altLang="en-US" sz="1200" dirty="0"/>
              <a:t>함수에서 </a:t>
            </a:r>
            <a:r>
              <a:rPr lang="en-US" altLang="ko-KR" sz="1200" dirty="0"/>
              <a:t>True </a:t>
            </a:r>
            <a:r>
              <a:rPr lang="ko-KR" altLang="en-US" sz="1200" dirty="0"/>
              <a:t>산출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6FA3997-124C-42AD-A4C5-0ED952072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020" y="654342"/>
            <a:ext cx="2076740" cy="1771897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705CB3-FB53-47BE-9162-68FD141D95B7}"/>
              </a:ext>
            </a:extLst>
          </p:cNvPr>
          <p:cNvCxnSpPr>
            <a:cxnSpLocks/>
          </p:cNvCxnSpPr>
          <p:nvPr/>
        </p:nvCxnSpPr>
        <p:spPr>
          <a:xfrm>
            <a:off x="5487798" y="3024268"/>
            <a:ext cx="4209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F4706A7-CEFF-4091-A58B-438973CAF48A}"/>
              </a:ext>
            </a:extLst>
          </p:cNvPr>
          <p:cNvCxnSpPr>
            <a:cxnSpLocks/>
          </p:cNvCxnSpPr>
          <p:nvPr/>
        </p:nvCxnSpPr>
        <p:spPr>
          <a:xfrm>
            <a:off x="6089009" y="2640447"/>
            <a:ext cx="0" cy="194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C05DDF2-DDEE-459B-B5C6-CC7BA0BC5AF4}"/>
              </a:ext>
            </a:extLst>
          </p:cNvPr>
          <p:cNvCxnSpPr>
            <a:cxnSpLocks/>
          </p:cNvCxnSpPr>
          <p:nvPr/>
        </p:nvCxnSpPr>
        <p:spPr>
          <a:xfrm>
            <a:off x="6795083" y="2640447"/>
            <a:ext cx="0" cy="194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6A6B972-26EB-45CE-BF39-1A436B47D0AB}"/>
              </a:ext>
            </a:extLst>
          </p:cNvPr>
          <p:cNvCxnSpPr>
            <a:cxnSpLocks/>
          </p:cNvCxnSpPr>
          <p:nvPr/>
        </p:nvCxnSpPr>
        <p:spPr>
          <a:xfrm>
            <a:off x="7513740" y="2640447"/>
            <a:ext cx="0" cy="194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9B22A16-A58A-4F53-B0CE-E95467EDAAA0}"/>
              </a:ext>
            </a:extLst>
          </p:cNvPr>
          <p:cNvCxnSpPr>
            <a:cxnSpLocks/>
          </p:cNvCxnSpPr>
          <p:nvPr/>
        </p:nvCxnSpPr>
        <p:spPr>
          <a:xfrm>
            <a:off x="8203035" y="2640446"/>
            <a:ext cx="0" cy="194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4DED8D-0338-46C5-963C-0C6BD34E9E8E}"/>
              </a:ext>
            </a:extLst>
          </p:cNvPr>
          <p:cNvCxnSpPr>
            <a:cxnSpLocks/>
          </p:cNvCxnSpPr>
          <p:nvPr/>
        </p:nvCxnSpPr>
        <p:spPr>
          <a:xfrm>
            <a:off x="8917497" y="2639747"/>
            <a:ext cx="0" cy="194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부제목 2">
            <a:extLst>
              <a:ext uri="{FF2B5EF4-FFF2-40B4-BE49-F238E27FC236}">
                <a16:creationId xmlns:a16="http://schemas.microsoft.com/office/drawing/2014/main" id="{C158F030-7A09-4800-9963-018781E68A56}"/>
              </a:ext>
            </a:extLst>
          </p:cNvPr>
          <p:cNvSpPr txBox="1">
            <a:spLocks/>
          </p:cNvSpPr>
          <p:nvPr/>
        </p:nvSpPr>
        <p:spPr>
          <a:xfrm>
            <a:off x="5640897" y="2678211"/>
            <a:ext cx="2105637" cy="78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27E3D224-40B8-42E0-BB48-A22CC802E10F}"/>
              </a:ext>
            </a:extLst>
          </p:cNvPr>
          <p:cNvSpPr txBox="1">
            <a:spLocks/>
          </p:cNvSpPr>
          <p:nvPr/>
        </p:nvSpPr>
        <p:spPr>
          <a:xfrm>
            <a:off x="6262383" y="2677182"/>
            <a:ext cx="2105637" cy="78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3E491F45-03F6-4099-A26C-CBB118539C75}"/>
              </a:ext>
            </a:extLst>
          </p:cNvPr>
          <p:cNvSpPr txBox="1">
            <a:spLocks/>
          </p:cNvSpPr>
          <p:nvPr/>
        </p:nvSpPr>
        <p:spPr>
          <a:xfrm>
            <a:off x="7081711" y="2668279"/>
            <a:ext cx="2105637" cy="78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4934AB79-5371-4DD7-989F-3FB80ACD606A}"/>
              </a:ext>
            </a:extLst>
          </p:cNvPr>
          <p:cNvSpPr txBox="1">
            <a:spLocks/>
          </p:cNvSpPr>
          <p:nvPr/>
        </p:nvSpPr>
        <p:spPr>
          <a:xfrm>
            <a:off x="7703890" y="2659376"/>
            <a:ext cx="2105637" cy="78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F3BF6553-E341-48B4-9382-6698386618CC}"/>
              </a:ext>
            </a:extLst>
          </p:cNvPr>
          <p:cNvSpPr txBox="1">
            <a:spLocks/>
          </p:cNvSpPr>
          <p:nvPr/>
        </p:nvSpPr>
        <p:spPr>
          <a:xfrm>
            <a:off x="8415561" y="2650473"/>
            <a:ext cx="2105637" cy="78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4E9BCE32-69A5-443E-A3D2-299D37E8019A}"/>
              </a:ext>
            </a:extLst>
          </p:cNvPr>
          <p:cNvSpPr txBox="1">
            <a:spLocks/>
          </p:cNvSpPr>
          <p:nvPr/>
        </p:nvSpPr>
        <p:spPr>
          <a:xfrm>
            <a:off x="9107646" y="2659376"/>
            <a:ext cx="2105637" cy="78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88DE2274-3AF4-41D2-9F8F-1A6D402612EC}"/>
              </a:ext>
            </a:extLst>
          </p:cNvPr>
          <p:cNvSpPr txBox="1">
            <a:spLocks/>
          </p:cNvSpPr>
          <p:nvPr/>
        </p:nvSpPr>
        <p:spPr>
          <a:xfrm>
            <a:off x="6269021" y="3070063"/>
            <a:ext cx="287325" cy="1946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2</a:t>
            </a:r>
          </a:p>
          <a:p>
            <a:pPr algn="l"/>
            <a:r>
              <a:rPr lang="en-US" altLang="ko-KR" sz="1200" dirty="0"/>
              <a:t>2</a:t>
            </a:r>
          </a:p>
          <a:p>
            <a:pPr algn="l"/>
            <a:r>
              <a:rPr lang="en-US" altLang="ko-KR" sz="1200" dirty="0"/>
              <a:t>2</a:t>
            </a:r>
          </a:p>
          <a:p>
            <a:pPr algn="l"/>
            <a:r>
              <a:rPr lang="en-US" altLang="ko-KR" sz="1200" dirty="0"/>
              <a:t>2</a:t>
            </a:r>
          </a:p>
          <a:p>
            <a:pPr algn="l"/>
            <a:r>
              <a:rPr lang="en-US" altLang="ko-KR" sz="1200" dirty="0"/>
              <a:t>2</a:t>
            </a:r>
          </a:p>
          <a:p>
            <a:pPr algn="l"/>
            <a:r>
              <a:rPr lang="en-US" altLang="ko-KR" sz="1200" dirty="0"/>
              <a:t>2</a:t>
            </a:r>
          </a:p>
          <a:p>
            <a:pPr algn="l"/>
            <a:r>
              <a:rPr lang="en-US" altLang="ko-KR" sz="1200" dirty="0"/>
              <a:t>2</a:t>
            </a:r>
          </a:p>
          <a:p>
            <a:pPr algn="l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B042A83D-C705-4C14-8A2F-774F00E4418E}"/>
              </a:ext>
            </a:extLst>
          </p:cNvPr>
          <p:cNvSpPr txBox="1">
            <a:spLocks/>
          </p:cNvSpPr>
          <p:nvPr/>
        </p:nvSpPr>
        <p:spPr>
          <a:xfrm>
            <a:off x="7049902" y="3034043"/>
            <a:ext cx="287325" cy="194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3</a:t>
            </a:r>
          </a:p>
          <a:p>
            <a:pPr algn="l"/>
            <a:r>
              <a:rPr lang="en-US" altLang="ko-KR" sz="1200" dirty="0"/>
              <a:t>3</a:t>
            </a:r>
          </a:p>
          <a:p>
            <a:pPr algn="l"/>
            <a:r>
              <a:rPr lang="en-US" altLang="ko-KR" sz="1200" dirty="0"/>
              <a:t>3</a:t>
            </a: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F7588CEC-63C7-42C3-8F46-7C4ADA7F91FF}"/>
              </a:ext>
            </a:extLst>
          </p:cNvPr>
          <p:cNvSpPr txBox="1">
            <a:spLocks/>
          </p:cNvSpPr>
          <p:nvPr/>
        </p:nvSpPr>
        <p:spPr>
          <a:xfrm>
            <a:off x="7723476" y="3023960"/>
            <a:ext cx="287325" cy="194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4</a:t>
            </a:r>
          </a:p>
          <a:p>
            <a:pPr algn="l"/>
            <a:r>
              <a:rPr lang="en-US" altLang="ko-KR" sz="1200" dirty="0"/>
              <a:t>4</a:t>
            </a:r>
          </a:p>
          <a:p>
            <a:pPr algn="l"/>
            <a:endParaRPr lang="en-US" altLang="ko-KR" sz="1200" dirty="0"/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BF141DA1-10B0-4C14-A339-7C764276602F}"/>
              </a:ext>
            </a:extLst>
          </p:cNvPr>
          <p:cNvSpPr txBox="1">
            <a:spLocks/>
          </p:cNvSpPr>
          <p:nvPr/>
        </p:nvSpPr>
        <p:spPr>
          <a:xfrm>
            <a:off x="8433556" y="3031271"/>
            <a:ext cx="287325" cy="194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5</a:t>
            </a:r>
          </a:p>
          <a:p>
            <a:pPr algn="l"/>
            <a:endParaRPr lang="en-US" altLang="ko-KR" sz="1200" dirty="0"/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A9E675CA-7976-4BE7-A1E7-B422AC3A89E5}"/>
              </a:ext>
            </a:extLst>
          </p:cNvPr>
          <p:cNvSpPr txBox="1">
            <a:spLocks/>
          </p:cNvSpPr>
          <p:nvPr/>
        </p:nvSpPr>
        <p:spPr>
          <a:xfrm>
            <a:off x="10086189" y="2528805"/>
            <a:ext cx="1562103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How</a:t>
            </a:r>
            <a:r>
              <a:rPr lang="ko-KR" altLang="en-US" sz="1400" dirty="0"/>
              <a:t> </a:t>
            </a:r>
            <a:r>
              <a:rPr lang="en-US" altLang="ko-KR" sz="1400" dirty="0"/>
              <a:t>to</a:t>
            </a:r>
            <a:r>
              <a:rPr lang="ko-KR" altLang="en-US" sz="1400" dirty="0"/>
              <a:t> </a:t>
            </a:r>
            <a:r>
              <a:rPr lang="en-US" altLang="ko-KR" sz="1400" dirty="0"/>
              <a:t>process</a:t>
            </a:r>
            <a:r>
              <a:rPr lang="en-US" altLang="ko-KR" sz="1200" dirty="0"/>
              <a:t>?</a:t>
            </a:r>
            <a:endParaRPr lang="ko-KR" altLang="en-US" sz="1400" dirty="0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A98C835-2E72-4DFA-A3B6-E6B5CDE7E7F0}"/>
              </a:ext>
            </a:extLst>
          </p:cNvPr>
          <p:cNvSpPr/>
          <p:nvPr/>
        </p:nvSpPr>
        <p:spPr>
          <a:xfrm rot="5400000">
            <a:off x="10257560" y="2882544"/>
            <a:ext cx="227027" cy="297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4DAD828-72AC-4D36-9438-3EDEE1E1CB3C}"/>
              </a:ext>
            </a:extLst>
          </p:cNvPr>
          <p:cNvCxnSpPr>
            <a:cxnSpLocks/>
          </p:cNvCxnSpPr>
          <p:nvPr/>
        </p:nvCxnSpPr>
        <p:spPr>
          <a:xfrm>
            <a:off x="5487798" y="3507727"/>
            <a:ext cx="42098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부제목 2">
            <a:extLst>
              <a:ext uri="{FF2B5EF4-FFF2-40B4-BE49-F238E27FC236}">
                <a16:creationId xmlns:a16="http://schemas.microsoft.com/office/drawing/2014/main" id="{A09AD6E8-716A-4A8A-A911-8C573D3AA0D1}"/>
              </a:ext>
            </a:extLst>
          </p:cNvPr>
          <p:cNvSpPr txBox="1">
            <a:spLocks/>
          </p:cNvSpPr>
          <p:nvPr/>
        </p:nvSpPr>
        <p:spPr>
          <a:xfrm>
            <a:off x="10115377" y="3301942"/>
            <a:ext cx="1562103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Buffer = 2</a:t>
            </a:r>
            <a:endParaRPr lang="ko-KR" altLang="en-US" sz="1400" dirty="0"/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700D2275-4BA3-44D8-A498-F93835513251}"/>
              </a:ext>
            </a:extLst>
          </p:cNvPr>
          <p:cNvSpPr txBox="1">
            <a:spLocks/>
          </p:cNvSpPr>
          <p:nvPr/>
        </p:nvSpPr>
        <p:spPr>
          <a:xfrm>
            <a:off x="10124637" y="3803051"/>
            <a:ext cx="1562103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criteria = 1</a:t>
            </a:r>
            <a:endParaRPr lang="ko-KR" altLang="en-US" sz="14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DE4994-59CA-4196-A759-2A10819833BE}"/>
              </a:ext>
            </a:extLst>
          </p:cNvPr>
          <p:cNvCxnSpPr>
            <a:cxnSpLocks/>
          </p:cNvCxnSpPr>
          <p:nvPr/>
        </p:nvCxnSpPr>
        <p:spPr>
          <a:xfrm>
            <a:off x="5487798" y="4015303"/>
            <a:ext cx="42098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A81E4EF-A9D0-4B59-805B-0711B6000C56}"/>
              </a:ext>
            </a:extLst>
          </p:cNvPr>
          <p:cNvCxnSpPr>
            <a:cxnSpLocks/>
          </p:cNvCxnSpPr>
          <p:nvPr/>
        </p:nvCxnSpPr>
        <p:spPr>
          <a:xfrm>
            <a:off x="5487798" y="4468914"/>
            <a:ext cx="42098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부제목 2">
            <a:extLst>
              <a:ext uri="{FF2B5EF4-FFF2-40B4-BE49-F238E27FC236}">
                <a16:creationId xmlns:a16="http://schemas.microsoft.com/office/drawing/2014/main" id="{1CF50CE9-5341-4084-8D9E-2CF6074E20B8}"/>
              </a:ext>
            </a:extLst>
          </p:cNvPr>
          <p:cNvSpPr txBox="1">
            <a:spLocks/>
          </p:cNvSpPr>
          <p:nvPr/>
        </p:nvSpPr>
        <p:spPr>
          <a:xfrm>
            <a:off x="10905688" y="3803051"/>
            <a:ext cx="1562103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+1</a:t>
            </a:r>
            <a:endParaRPr lang="ko-KR" altLang="en-US" sz="1400" dirty="0"/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9580A16E-0299-4392-B4D0-F9343D4FF555}"/>
              </a:ext>
            </a:extLst>
          </p:cNvPr>
          <p:cNvSpPr txBox="1">
            <a:spLocks/>
          </p:cNvSpPr>
          <p:nvPr/>
        </p:nvSpPr>
        <p:spPr>
          <a:xfrm>
            <a:off x="11101429" y="3803051"/>
            <a:ext cx="1562103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+1</a:t>
            </a:r>
            <a:endParaRPr lang="ko-KR" altLang="en-US" sz="1400" dirty="0"/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14F5A0CA-1832-40CD-9C54-9F25283242C3}"/>
              </a:ext>
            </a:extLst>
          </p:cNvPr>
          <p:cNvSpPr txBox="1">
            <a:spLocks/>
          </p:cNvSpPr>
          <p:nvPr/>
        </p:nvSpPr>
        <p:spPr>
          <a:xfrm>
            <a:off x="9697674" y="4197236"/>
            <a:ext cx="2431406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/>
              <a:t>can_accommodate</a:t>
            </a:r>
            <a:r>
              <a:rPr lang="en-US" altLang="ko-KR" sz="1400" dirty="0"/>
              <a:t>() = False</a:t>
            </a:r>
            <a:endParaRPr lang="ko-KR" altLang="en-US" sz="1600" dirty="0"/>
          </a:p>
        </p:txBody>
      </p:sp>
      <p:sp>
        <p:nvSpPr>
          <p:cNvPr id="50" name="부제목 2">
            <a:extLst>
              <a:ext uri="{FF2B5EF4-FFF2-40B4-BE49-F238E27FC236}">
                <a16:creationId xmlns:a16="http://schemas.microsoft.com/office/drawing/2014/main" id="{8CEC43EA-4D94-4AE5-8602-5A4ACD72A622}"/>
              </a:ext>
            </a:extLst>
          </p:cNvPr>
          <p:cNvSpPr txBox="1">
            <a:spLocks/>
          </p:cNvSpPr>
          <p:nvPr/>
        </p:nvSpPr>
        <p:spPr>
          <a:xfrm>
            <a:off x="16778" y="3004529"/>
            <a:ext cx="12491210" cy="139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5) binary search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algn="l"/>
            <a:r>
              <a:rPr lang="en-US" altLang="ko-KR" sz="1200" dirty="0"/>
              <a:t>If, </a:t>
            </a:r>
            <a:r>
              <a:rPr lang="ko-KR" altLang="en-US" sz="1200" dirty="0"/>
              <a:t>더 줄일 수 있다 </a:t>
            </a:r>
            <a:r>
              <a:rPr lang="en-US" altLang="ko-KR" sz="1200" dirty="0"/>
              <a:t>-&gt; L+U</a:t>
            </a:r>
            <a:r>
              <a:rPr lang="ko-KR" altLang="en-US" sz="1200" dirty="0"/>
              <a:t>를 더해준 값의 중앙값의 반올림 값을 기준으로</a:t>
            </a:r>
            <a:endParaRPr lang="en-US" altLang="ko-KR" sz="1200" dirty="0"/>
          </a:p>
          <a:p>
            <a:pPr algn="l"/>
            <a:r>
              <a:rPr lang="en-US" altLang="ko-KR" sz="1200" dirty="0"/>
              <a:t>If, </a:t>
            </a:r>
            <a:r>
              <a:rPr lang="ko-KR" altLang="en-US" sz="1200" dirty="0"/>
              <a:t>더 늘려야 한다 </a:t>
            </a:r>
            <a:r>
              <a:rPr lang="en-US" altLang="ko-KR" sz="1200" dirty="0">
                <a:sym typeface="Wingdings" panose="05000000000000000000" pitchFamily="2" charset="2"/>
              </a:rPr>
              <a:t>-&gt; L+U</a:t>
            </a:r>
            <a:r>
              <a:rPr lang="ko-KR" altLang="en-US" sz="1200" dirty="0">
                <a:sym typeface="Wingdings" panose="05000000000000000000" pitchFamily="2" charset="2"/>
              </a:rPr>
              <a:t>를 더해준 값의 중앙값의 올림 값 기준으로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l"/>
            <a:r>
              <a:rPr lang="en-US" altLang="ko-KR" sz="1200" dirty="0">
                <a:sym typeface="Wingdings" panose="05000000000000000000" pitchFamily="2" charset="2"/>
              </a:rPr>
              <a:t>If, </a:t>
            </a:r>
            <a:r>
              <a:rPr lang="ko-KR" altLang="en-US" sz="1200" dirty="0">
                <a:sym typeface="Wingdings" panose="05000000000000000000" pitchFamily="2" charset="2"/>
              </a:rPr>
              <a:t>이미 수용가능한 수 </a:t>
            </a:r>
            <a:r>
              <a:rPr lang="en-US" altLang="ko-KR" sz="1200" dirty="0">
                <a:sym typeface="Wingdings" panose="05000000000000000000" pitchFamily="2" charset="2"/>
              </a:rPr>
              <a:t>– can [ ] </a:t>
            </a:r>
            <a:r>
              <a:rPr lang="ko-KR" altLang="en-US" sz="1200" dirty="0">
                <a:sym typeface="Wingdings" panose="05000000000000000000" pitchFamily="2" charset="2"/>
              </a:rPr>
              <a:t>으로 저장 그 다음 값으로 </a:t>
            </a:r>
            <a:r>
              <a:rPr lang="en-US" altLang="ko-KR" sz="1200" dirty="0">
                <a:sym typeface="Wingdings" panose="05000000000000000000" pitchFamily="2" charset="2"/>
              </a:rPr>
              <a:t>toss </a:t>
            </a:r>
            <a:endParaRPr lang="en-US" altLang="ko-KR" sz="1200" dirty="0"/>
          </a:p>
          <a:p>
            <a:pPr algn="l"/>
            <a:endParaRPr lang="ko-KR" altLang="en-US" sz="1200" dirty="0"/>
          </a:p>
        </p:txBody>
      </p:sp>
      <p:sp>
        <p:nvSpPr>
          <p:cNvPr id="52" name="부제목 2">
            <a:extLst>
              <a:ext uri="{FF2B5EF4-FFF2-40B4-BE49-F238E27FC236}">
                <a16:creationId xmlns:a16="http://schemas.microsoft.com/office/drawing/2014/main" id="{C073CF63-EBA9-41B1-A2F2-7CFD4633BD2E}"/>
              </a:ext>
            </a:extLst>
          </p:cNvPr>
          <p:cNvSpPr txBox="1">
            <a:spLocks/>
          </p:cNvSpPr>
          <p:nvPr/>
        </p:nvSpPr>
        <p:spPr>
          <a:xfrm>
            <a:off x="23416" y="4293236"/>
            <a:ext cx="12491210" cy="139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Ex) [1              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    5]</a:t>
            </a:r>
            <a:endParaRPr lang="en-US" altLang="ko-KR" sz="1200" dirty="0"/>
          </a:p>
          <a:p>
            <a:pPr algn="l"/>
            <a:endParaRPr lang="ko-KR" altLang="en-US" sz="1200" dirty="0"/>
          </a:p>
        </p:txBody>
      </p:sp>
      <p:sp>
        <p:nvSpPr>
          <p:cNvPr id="53" name="부제목 2">
            <a:extLst>
              <a:ext uri="{FF2B5EF4-FFF2-40B4-BE49-F238E27FC236}">
                <a16:creationId xmlns:a16="http://schemas.microsoft.com/office/drawing/2014/main" id="{4D4C425C-CD3C-4938-99F4-269C9B4609DD}"/>
              </a:ext>
            </a:extLst>
          </p:cNvPr>
          <p:cNvSpPr txBox="1">
            <a:spLocks/>
          </p:cNvSpPr>
          <p:nvPr/>
        </p:nvSpPr>
        <p:spPr>
          <a:xfrm>
            <a:off x="947959" y="4294785"/>
            <a:ext cx="12491210" cy="139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3</a:t>
            </a:r>
            <a:endParaRPr lang="en-US" altLang="ko-KR" sz="1200" dirty="0"/>
          </a:p>
          <a:p>
            <a:pPr algn="l"/>
            <a:endParaRPr lang="ko-KR" altLang="en-US" sz="1200" dirty="0"/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C6450BEE-0B07-4993-B99A-50A580C26A37}"/>
              </a:ext>
            </a:extLst>
          </p:cNvPr>
          <p:cNvSpPr txBox="1">
            <a:spLocks/>
          </p:cNvSpPr>
          <p:nvPr/>
        </p:nvSpPr>
        <p:spPr>
          <a:xfrm>
            <a:off x="638135" y="4295326"/>
            <a:ext cx="12491210" cy="139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2</a:t>
            </a:r>
            <a:endParaRPr lang="en-US" altLang="ko-KR" sz="1200" dirty="0"/>
          </a:p>
          <a:p>
            <a:pPr algn="l"/>
            <a:endParaRPr lang="ko-KR" altLang="en-US" sz="12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C8DA6A26-E586-485D-AB77-D0B423A6B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7520"/>
            <a:ext cx="4344839" cy="1669747"/>
          </a:xfrm>
          <a:prstGeom prst="rect">
            <a:avLst/>
          </a:prstGeom>
        </p:spPr>
      </p:pic>
      <p:sp>
        <p:nvSpPr>
          <p:cNvPr id="58" name="부제목 2">
            <a:extLst>
              <a:ext uri="{FF2B5EF4-FFF2-40B4-BE49-F238E27FC236}">
                <a16:creationId xmlns:a16="http://schemas.microsoft.com/office/drawing/2014/main" id="{7E3A2C63-0024-4BC5-AD5A-0AF92C3999D8}"/>
              </a:ext>
            </a:extLst>
          </p:cNvPr>
          <p:cNvSpPr txBox="1">
            <a:spLocks/>
          </p:cNvSpPr>
          <p:nvPr/>
        </p:nvSpPr>
        <p:spPr>
          <a:xfrm>
            <a:off x="2475276" y="4261374"/>
            <a:ext cx="12491210" cy="139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answer : 4</a:t>
            </a:r>
            <a:endParaRPr lang="en-US" altLang="ko-KR" sz="1200" dirty="0"/>
          </a:p>
          <a:p>
            <a:pPr algn="l"/>
            <a:endParaRPr lang="ko-KR" altLang="en-US" sz="1200" dirty="0"/>
          </a:p>
        </p:txBody>
      </p:sp>
      <p:sp>
        <p:nvSpPr>
          <p:cNvPr id="59" name="부제목 2">
            <a:extLst>
              <a:ext uri="{FF2B5EF4-FFF2-40B4-BE49-F238E27FC236}">
                <a16:creationId xmlns:a16="http://schemas.microsoft.com/office/drawing/2014/main" id="{D756A1DE-5A5A-4826-AF69-63880AF21AE6}"/>
              </a:ext>
            </a:extLst>
          </p:cNvPr>
          <p:cNvSpPr txBox="1">
            <a:spLocks/>
          </p:cNvSpPr>
          <p:nvPr/>
        </p:nvSpPr>
        <p:spPr>
          <a:xfrm>
            <a:off x="1347130" y="4293236"/>
            <a:ext cx="12491210" cy="139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부제목 2">
            <a:extLst>
              <a:ext uri="{FF2B5EF4-FFF2-40B4-BE49-F238E27FC236}">
                <a16:creationId xmlns:a16="http://schemas.microsoft.com/office/drawing/2014/main" id="{CB057CC2-6A63-47D1-A117-3EEA0E589B8F}"/>
              </a:ext>
            </a:extLst>
          </p:cNvPr>
          <p:cNvSpPr txBox="1">
            <a:spLocks/>
          </p:cNvSpPr>
          <p:nvPr/>
        </p:nvSpPr>
        <p:spPr>
          <a:xfrm>
            <a:off x="4407394" y="5209621"/>
            <a:ext cx="12491210" cy="184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r>
              <a:rPr lang="en-US" altLang="ko-KR" sz="1400" dirty="0"/>
              <a:t>Time complexity</a:t>
            </a:r>
          </a:p>
          <a:p>
            <a:pPr algn="l"/>
            <a:r>
              <a:rPr lang="en-US" altLang="ko-KR" sz="1400" dirty="0" err="1"/>
              <a:t>collections.Counter</a:t>
            </a:r>
            <a:r>
              <a:rPr lang="en-US" altLang="ko-KR" sz="1400" dirty="0"/>
              <a:t> method(</a:t>
            </a:r>
            <a:r>
              <a:rPr lang="en-US" altLang="ko-KR" sz="1400" dirty="0" err="1"/>
              <a:t>nlogn</a:t>
            </a:r>
            <a:r>
              <a:rPr lang="en-US" altLang="ko-KR" sz="1400" dirty="0"/>
              <a:t>) + </a:t>
            </a:r>
            <a:r>
              <a:rPr lang="en-US" altLang="ko-KR" sz="1400" dirty="0" err="1"/>
              <a:t>out_day</a:t>
            </a:r>
            <a:r>
              <a:rPr lang="en-US" altLang="ko-KR" sz="1400" dirty="0"/>
              <a:t>(n) + </a:t>
            </a:r>
            <a:r>
              <a:rPr lang="en-US" altLang="ko-KR" sz="1400" dirty="0" err="1"/>
              <a:t>can_buffer</a:t>
            </a:r>
            <a:r>
              <a:rPr lang="en-US" altLang="ko-KR" sz="1400" dirty="0"/>
              <a:t> (</a:t>
            </a:r>
            <a:r>
              <a:rPr lang="ko-KR" altLang="en-US" sz="1400" dirty="0"/>
              <a:t>최악의 경우 </a:t>
            </a:r>
            <a:r>
              <a:rPr lang="en-US" altLang="ko-KR" sz="1400" dirty="0"/>
              <a:t>if d==n, n) + </a:t>
            </a:r>
          </a:p>
          <a:p>
            <a:pPr algn="l"/>
            <a:r>
              <a:rPr lang="en-US" altLang="ko-KR" sz="1400" dirty="0"/>
              <a:t>+ binary search (</a:t>
            </a:r>
            <a:r>
              <a:rPr lang="en-US" altLang="ko-KR" sz="1400" dirty="0" err="1"/>
              <a:t>logn</a:t>
            </a:r>
            <a:r>
              <a:rPr lang="en-US" altLang="ko-KR" sz="1400" dirty="0"/>
              <a:t>) ---- O(</a:t>
            </a:r>
            <a:r>
              <a:rPr lang="en-US" altLang="ko-KR" sz="1400" dirty="0" err="1"/>
              <a:t>nlogn</a:t>
            </a:r>
            <a:r>
              <a:rPr lang="en-US" altLang="ko-KR" sz="1400" dirty="0"/>
              <a:t>) </a:t>
            </a:r>
          </a:p>
          <a:p>
            <a:pPr algn="l"/>
            <a:r>
              <a:rPr lang="en-US" altLang="ko-KR" sz="1400" dirty="0"/>
              <a:t>2) Space complexity</a:t>
            </a:r>
          </a:p>
          <a:p>
            <a:pPr algn="l"/>
            <a:r>
              <a:rPr lang="en-US" altLang="ko-KR" sz="1400" dirty="0" err="1"/>
              <a:t>date_dic</a:t>
            </a:r>
            <a:r>
              <a:rPr lang="en-US" altLang="ko-KR" sz="1400" dirty="0"/>
              <a:t> (n) + </a:t>
            </a:r>
            <a:r>
              <a:rPr lang="en-US" altLang="ko-KR" sz="1400" dirty="0" err="1"/>
              <a:t>fake_dic</a:t>
            </a:r>
            <a:r>
              <a:rPr lang="en-US" altLang="ko-KR" sz="1400" dirty="0"/>
              <a:t> (n) + date (n) + </a:t>
            </a:r>
            <a:r>
              <a:rPr lang="en-US" altLang="ko-KR" sz="1400" dirty="0" err="1"/>
              <a:t>out_day</a:t>
            </a:r>
            <a:r>
              <a:rPr lang="en-US" altLang="ko-KR" sz="1400" dirty="0"/>
              <a:t>(n) + can (n) – S(4n) – O(n)</a:t>
            </a:r>
            <a:endParaRPr lang="en-US" altLang="ko-KR" sz="1200" dirty="0"/>
          </a:p>
          <a:p>
            <a:pPr algn="l"/>
            <a:endParaRPr lang="ko-KR" altLang="en-US" sz="1200" dirty="0"/>
          </a:p>
        </p:txBody>
      </p:sp>
      <p:sp>
        <p:nvSpPr>
          <p:cNvPr id="61" name="부제목 2">
            <a:extLst>
              <a:ext uri="{FF2B5EF4-FFF2-40B4-BE49-F238E27FC236}">
                <a16:creationId xmlns:a16="http://schemas.microsoft.com/office/drawing/2014/main" id="{8F700724-23F2-4A38-A3BB-C7646555AD6E}"/>
              </a:ext>
            </a:extLst>
          </p:cNvPr>
          <p:cNvSpPr txBox="1">
            <a:spLocks/>
          </p:cNvSpPr>
          <p:nvPr/>
        </p:nvSpPr>
        <p:spPr>
          <a:xfrm>
            <a:off x="4545434" y="4885593"/>
            <a:ext cx="7315202" cy="4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Analysis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D5D8F5C-D9E2-402E-883D-69F8895507C6}"/>
                  </a:ext>
                </a:extLst>
              </p14:cNvPr>
              <p14:cNvContentPartPr/>
              <p14:nvPr/>
            </p14:nvContentPartPr>
            <p14:xfrm>
              <a:off x="7219800" y="3219480"/>
              <a:ext cx="3950280" cy="6861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D5D8F5C-D9E2-402E-883D-69F8895507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440" y="3210120"/>
                <a:ext cx="396900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8F25A31-CD1A-4C26-B8F1-268EFAEF91D6}"/>
                  </a:ext>
                </a:extLst>
              </p14:cNvPr>
              <p14:cNvContentPartPr/>
              <p14:nvPr/>
            </p14:nvContentPartPr>
            <p14:xfrm>
              <a:off x="1276200" y="1174680"/>
              <a:ext cx="10268640" cy="5397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8F25A31-CD1A-4C26-B8F1-268EFAEF91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6840" y="1165320"/>
                <a:ext cx="10287360" cy="54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8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2" grpId="0" animBg="1"/>
      <p:bldP spid="47" grpId="0"/>
      <p:bldP spid="48" grpId="0"/>
      <p:bldP spid="49" grpId="0"/>
      <p:bldP spid="53" grpId="0"/>
      <p:bldP spid="5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333</Words>
  <Application>Microsoft Office PowerPoint</Application>
  <PresentationFormat>와이드스크린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sonnyok123@gmail.com</cp:lastModifiedBy>
  <cp:revision>9</cp:revision>
  <dcterms:created xsi:type="dcterms:W3CDTF">2020-05-22T01:49:23Z</dcterms:created>
  <dcterms:modified xsi:type="dcterms:W3CDTF">2020-05-27T06:41:58Z</dcterms:modified>
</cp:coreProperties>
</file>